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3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0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1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2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2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1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9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7F2-E889-4453-8A44-C1ADE2D1B50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9FC3-89B5-4A56-9F81-41F4EC174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Stu_PRIMARY\Documents\AAAgreement--Book-e-Wiley-Communication-writing &amp; editing_b\508  Pruning  ima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64" y="2143792"/>
            <a:ext cx="3733802" cy="3487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96334" y="880533"/>
            <a:ext cx="3979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Prune your text </a:t>
            </a:r>
          </a:p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and it will</a:t>
            </a:r>
          </a:p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 yield more fruit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8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Walesh</dc:creator>
  <cp:lastModifiedBy>Stuart Walesh</cp:lastModifiedBy>
  <cp:revision>1</cp:revision>
  <cp:lastPrinted>2023-08-02T18:46:15Z</cp:lastPrinted>
  <dcterms:created xsi:type="dcterms:W3CDTF">2023-08-02T18:40:10Z</dcterms:created>
  <dcterms:modified xsi:type="dcterms:W3CDTF">2023-08-02T18:47:39Z</dcterms:modified>
</cp:coreProperties>
</file>