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313" r:id="rId5"/>
    <p:sldId id="335" r:id="rId6"/>
    <p:sldId id="311" r:id="rId7"/>
    <p:sldId id="314" r:id="rId8"/>
    <p:sldId id="315" r:id="rId9"/>
    <p:sldId id="321" r:id="rId10"/>
    <p:sldId id="322" r:id="rId11"/>
    <p:sldId id="320" r:id="rId12"/>
    <p:sldId id="323" r:id="rId13"/>
    <p:sldId id="325" r:id="rId14"/>
    <p:sldId id="328" r:id="rId15"/>
    <p:sldId id="329" r:id="rId16"/>
    <p:sldId id="330" r:id="rId17"/>
    <p:sldId id="326" r:id="rId18"/>
    <p:sldId id="336" r:id="rId19"/>
    <p:sldId id="327" r:id="rId20"/>
    <p:sldId id="337" r:id="rId21"/>
    <p:sldId id="334" r:id="rId22"/>
    <p:sldId id="333" r:id="rId23"/>
    <p:sldId id="338" r:id="rId24"/>
    <p:sldId id="339" r:id="rId25"/>
    <p:sldId id="331" r:id="rId26"/>
    <p:sldId id="332" r:id="rId27"/>
    <p:sldId id="34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000000"/>
    <a:srgbClr val="41A66A"/>
    <a:srgbClr val="CADC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9E12D4-1334-78FB-6D2C-51392CE4E37F}" v="9" dt="2023-06-06T11:33:50.381"/>
    <p1510:client id="{4954EAF7-7415-92BC-D087-D56B05A83A10}" v="27" dt="2023-06-05T22:00:46.727"/>
    <p1510:client id="{77285DC8-6342-453B-8C0E-C5596CA5FB64}" v="15" dt="2023-06-05T21:20:41.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64538" autoAdjust="0"/>
  </p:normalViewPr>
  <p:slideViewPr>
    <p:cSldViewPr snapToGrid="0">
      <p:cViewPr varScale="1">
        <p:scale>
          <a:sx n="38" d="100"/>
          <a:sy n="38" d="100"/>
        </p:scale>
        <p:origin x="1688"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well, Jane" userId="S::jhowell@asce.org::75436e6e-6b25-4b9e-b87c-ff1a006e4260" providerId="AD" clId="Web-{4954EAF7-7415-92BC-D087-D56B05A83A10}"/>
    <pc:docChg chg="modSld">
      <pc:chgData name="Howell, Jane" userId="S::jhowell@asce.org::75436e6e-6b25-4b9e-b87c-ff1a006e4260" providerId="AD" clId="Web-{4954EAF7-7415-92BC-D087-D56B05A83A10}" dt="2023-06-05T22:00:44.524" v="25" actId="20577"/>
      <pc:docMkLst>
        <pc:docMk/>
      </pc:docMkLst>
      <pc:sldChg chg="modSp">
        <pc:chgData name="Howell, Jane" userId="S::jhowell@asce.org::75436e6e-6b25-4b9e-b87c-ff1a006e4260" providerId="AD" clId="Web-{4954EAF7-7415-92BC-D087-D56B05A83A10}" dt="2023-06-05T22:00:44.524" v="25" actId="20577"/>
        <pc:sldMkLst>
          <pc:docMk/>
          <pc:sldMk cId="2127229075" sldId="335"/>
        </pc:sldMkLst>
        <pc:spChg chg="mod">
          <ac:chgData name="Howell, Jane" userId="S::jhowell@asce.org::75436e6e-6b25-4b9e-b87c-ff1a006e4260" providerId="AD" clId="Web-{4954EAF7-7415-92BC-D087-D56B05A83A10}" dt="2023-06-05T22:00:44.524" v="25" actId="20577"/>
          <ac:spMkLst>
            <pc:docMk/>
            <pc:sldMk cId="2127229075" sldId="335"/>
            <ac:spMk id="2" creationId="{8259BD49-CEA6-F8D6-9C34-8201807098B4}"/>
          </ac:spMkLst>
        </pc:spChg>
      </pc:sldChg>
    </pc:docChg>
  </pc:docChgLst>
  <pc:docChgLst>
    <pc:chgData name="Lawrence, Jennifer" userId="S::jlawrence@asce.org::0c0b660d-e51e-459d-99f9-4fc5a3aa3b20" providerId="AD" clId="Web-{269E12D4-1334-78FB-6D2C-51392CE4E37F}"/>
    <pc:docChg chg="modSld">
      <pc:chgData name="Lawrence, Jennifer" userId="S::jlawrence@asce.org::0c0b660d-e51e-459d-99f9-4fc5a3aa3b20" providerId="AD" clId="Web-{269E12D4-1334-78FB-6D2C-51392CE4E37F}" dt="2023-06-06T11:33:49.865" v="8" actId="20577"/>
      <pc:docMkLst>
        <pc:docMk/>
      </pc:docMkLst>
      <pc:sldChg chg="modSp">
        <pc:chgData name="Lawrence, Jennifer" userId="S::jlawrence@asce.org::0c0b660d-e51e-459d-99f9-4fc5a3aa3b20" providerId="AD" clId="Web-{269E12D4-1334-78FB-6D2C-51392CE4E37F}" dt="2023-06-06T11:33:49.865" v="8" actId="20577"/>
        <pc:sldMkLst>
          <pc:docMk/>
          <pc:sldMk cId="1841374865" sldId="339"/>
        </pc:sldMkLst>
        <pc:spChg chg="mod">
          <ac:chgData name="Lawrence, Jennifer" userId="S::jlawrence@asce.org::0c0b660d-e51e-459d-99f9-4fc5a3aa3b20" providerId="AD" clId="Web-{269E12D4-1334-78FB-6D2C-51392CE4E37F}" dt="2023-06-06T11:33:49.865" v="8" actId="20577"/>
          <ac:spMkLst>
            <pc:docMk/>
            <pc:sldMk cId="1841374865" sldId="339"/>
            <ac:spMk id="1031" creationId="{A94286B1-FD05-C20C-25A4-74B6DB0C8792}"/>
          </ac:spMkLst>
        </pc:spChg>
      </pc:sldChg>
    </pc:docChg>
  </pc:docChgLst>
  <pc:docChgLst>
    <pc:chgData name="Austin, Tirza" userId="52fc7c36-1d7a-44ec-963f-2c345baf8af7" providerId="ADAL" clId="{77285DC8-6342-453B-8C0E-C5596CA5FB64}"/>
    <pc:docChg chg="undo custSel addSld delSld modSld sldOrd">
      <pc:chgData name="Austin, Tirza" userId="52fc7c36-1d7a-44ec-963f-2c345baf8af7" providerId="ADAL" clId="{77285DC8-6342-453B-8C0E-C5596CA5FB64}" dt="2023-06-05T21:45:47.121" v="7661" actId="20577"/>
      <pc:docMkLst>
        <pc:docMk/>
      </pc:docMkLst>
      <pc:sldChg chg="ord">
        <pc:chgData name="Austin, Tirza" userId="52fc7c36-1d7a-44ec-963f-2c345baf8af7" providerId="ADAL" clId="{77285DC8-6342-453B-8C0E-C5596CA5FB64}" dt="2023-06-05T17:37:17.713" v="330"/>
        <pc:sldMkLst>
          <pc:docMk/>
          <pc:sldMk cId="318955680" sldId="311"/>
        </pc:sldMkLst>
      </pc:sldChg>
      <pc:sldChg chg="modNotesTx">
        <pc:chgData name="Austin, Tirza" userId="52fc7c36-1d7a-44ec-963f-2c345baf8af7" providerId="ADAL" clId="{77285DC8-6342-453B-8C0E-C5596CA5FB64}" dt="2023-06-05T17:40:35.304" v="791" actId="313"/>
        <pc:sldMkLst>
          <pc:docMk/>
          <pc:sldMk cId="2156192330" sldId="314"/>
        </pc:sldMkLst>
      </pc:sldChg>
      <pc:sldChg chg="del">
        <pc:chgData name="Austin, Tirza" userId="52fc7c36-1d7a-44ec-963f-2c345baf8af7" providerId="ADAL" clId="{77285DC8-6342-453B-8C0E-C5596CA5FB64}" dt="2023-06-05T21:32:59.208" v="6215" actId="47"/>
        <pc:sldMkLst>
          <pc:docMk/>
          <pc:sldMk cId="4035768482" sldId="324"/>
        </pc:sldMkLst>
      </pc:sldChg>
      <pc:sldChg chg="addSp delSp modSp mod modClrScheme chgLayout modNotesTx">
        <pc:chgData name="Austin, Tirza" userId="52fc7c36-1d7a-44ec-963f-2c345baf8af7" providerId="ADAL" clId="{77285DC8-6342-453B-8C0E-C5596CA5FB64}" dt="2023-06-05T17:48:15.260" v="1278" actId="20577"/>
        <pc:sldMkLst>
          <pc:docMk/>
          <pc:sldMk cId="688617895" sldId="325"/>
        </pc:sldMkLst>
        <pc:spChg chg="mod">
          <ac:chgData name="Austin, Tirza" userId="52fc7c36-1d7a-44ec-963f-2c345baf8af7" providerId="ADAL" clId="{77285DC8-6342-453B-8C0E-C5596CA5FB64}" dt="2023-06-05T17:45:37.800" v="804" actId="26606"/>
          <ac:spMkLst>
            <pc:docMk/>
            <pc:sldMk cId="688617895" sldId="325"/>
            <ac:spMk id="2" creationId="{1B9A9759-2CCE-EC53-B6BC-8E64F35547A9}"/>
          </ac:spMkLst>
        </pc:spChg>
        <pc:picChg chg="add del mod">
          <ac:chgData name="Austin, Tirza" userId="52fc7c36-1d7a-44ec-963f-2c345baf8af7" providerId="ADAL" clId="{77285DC8-6342-453B-8C0E-C5596CA5FB64}" dt="2023-06-05T17:44:14.387" v="800" actId="478"/>
          <ac:picMkLst>
            <pc:docMk/>
            <pc:sldMk cId="688617895" sldId="325"/>
            <ac:picMk id="4" creationId="{EA494972-F635-A0F0-847E-1579E250CB54}"/>
          </ac:picMkLst>
        </pc:picChg>
        <pc:picChg chg="add mod">
          <ac:chgData name="Austin, Tirza" userId="52fc7c36-1d7a-44ec-963f-2c345baf8af7" providerId="ADAL" clId="{77285DC8-6342-453B-8C0E-C5596CA5FB64}" dt="2023-06-05T17:45:37.800" v="804" actId="26606"/>
          <ac:picMkLst>
            <pc:docMk/>
            <pc:sldMk cId="688617895" sldId="325"/>
            <ac:picMk id="6" creationId="{F70D41EA-E2F3-87E0-6887-462C63941804}"/>
          </ac:picMkLst>
        </pc:picChg>
        <pc:picChg chg="add mod">
          <ac:chgData name="Austin, Tirza" userId="52fc7c36-1d7a-44ec-963f-2c345baf8af7" providerId="ADAL" clId="{77285DC8-6342-453B-8C0E-C5596CA5FB64}" dt="2023-06-05T17:45:37.800" v="804" actId="26606"/>
          <ac:picMkLst>
            <pc:docMk/>
            <pc:sldMk cId="688617895" sldId="325"/>
            <ac:picMk id="8" creationId="{1C19AE75-CFED-64AC-867D-C8CEBD40BD1A}"/>
          </ac:picMkLst>
        </pc:picChg>
      </pc:sldChg>
      <pc:sldChg chg="addSp modSp mod modNotesTx">
        <pc:chgData name="Austin, Tirza" userId="52fc7c36-1d7a-44ec-963f-2c345baf8af7" providerId="ADAL" clId="{77285DC8-6342-453B-8C0E-C5596CA5FB64}" dt="2023-06-05T18:41:53.597" v="2666" actId="20577"/>
        <pc:sldMkLst>
          <pc:docMk/>
          <pc:sldMk cId="841104442" sldId="326"/>
        </pc:sldMkLst>
        <pc:picChg chg="add mod">
          <ac:chgData name="Austin, Tirza" userId="52fc7c36-1d7a-44ec-963f-2c345baf8af7" providerId="ADAL" clId="{77285DC8-6342-453B-8C0E-C5596CA5FB64}" dt="2023-06-05T18:39:40.916" v="2187" actId="1076"/>
          <ac:picMkLst>
            <pc:docMk/>
            <pc:sldMk cId="841104442" sldId="326"/>
            <ac:picMk id="4" creationId="{D8A30416-6FF2-6FDC-7884-F716C4B7DEFF}"/>
          </ac:picMkLst>
        </pc:picChg>
        <pc:picChg chg="add mod">
          <ac:chgData name="Austin, Tirza" userId="52fc7c36-1d7a-44ec-963f-2c345baf8af7" providerId="ADAL" clId="{77285DC8-6342-453B-8C0E-C5596CA5FB64}" dt="2023-06-05T18:39:48.865" v="2189" actId="1076"/>
          <ac:picMkLst>
            <pc:docMk/>
            <pc:sldMk cId="841104442" sldId="326"/>
            <ac:picMk id="6" creationId="{AE7F3685-E326-566D-B92F-311704E6B6D3}"/>
          </ac:picMkLst>
        </pc:picChg>
      </pc:sldChg>
      <pc:sldChg chg="addSp modSp mod modClrScheme chgLayout modNotesTx">
        <pc:chgData name="Austin, Tirza" userId="52fc7c36-1d7a-44ec-963f-2c345baf8af7" providerId="ADAL" clId="{77285DC8-6342-453B-8C0E-C5596CA5FB64}" dt="2023-06-05T20:45:31.825" v="3752" actId="20577"/>
        <pc:sldMkLst>
          <pc:docMk/>
          <pc:sldMk cId="1481255853" sldId="327"/>
        </pc:sldMkLst>
        <pc:spChg chg="mod">
          <ac:chgData name="Austin, Tirza" userId="52fc7c36-1d7a-44ec-963f-2c345baf8af7" providerId="ADAL" clId="{77285DC8-6342-453B-8C0E-C5596CA5FB64}" dt="2023-06-05T20:42:42.379" v="3301" actId="26606"/>
          <ac:spMkLst>
            <pc:docMk/>
            <pc:sldMk cId="1481255853" sldId="327"/>
            <ac:spMk id="2" creationId="{45F480EC-7DFE-3BBC-1F79-52A23664BCAD}"/>
          </ac:spMkLst>
        </pc:spChg>
        <pc:spChg chg="add mod">
          <ac:chgData name="Austin, Tirza" userId="52fc7c36-1d7a-44ec-963f-2c345baf8af7" providerId="ADAL" clId="{77285DC8-6342-453B-8C0E-C5596CA5FB64}" dt="2023-06-05T20:42:47.653" v="3302" actId="5793"/>
          <ac:spMkLst>
            <pc:docMk/>
            <pc:sldMk cId="1481255853" sldId="327"/>
            <ac:spMk id="5" creationId="{19C363C6-1535-93A7-84FA-633DE8B370DB}"/>
          </ac:spMkLst>
        </pc:spChg>
        <pc:picChg chg="add mod">
          <ac:chgData name="Austin, Tirza" userId="52fc7c36-1d7a-44ec-963f-2c345baf8af7" providerId="ADAL" clId="{77285DC8-6342-453B-8C0E-C5596CA5FB64}" dt="2023-06-05T20:42:42.379" v="3301" actId="26606"/>
          <ac:picMkLst>
            <pc:docMk/>
            <pc:sldMk cId="1481255853" sldId="327"/>
            <ac:picMk id="4" creationId="{9C70F9D4-E3A7-37EA-0F5A-47F9D164C86C}"/>
          </ac:picMkLst>
        </pc:picChg>
      </pc:sldChg>
      <pc:sldChg chg="addSp modSp mod modClrScheme chgLayout modNotesTx">
        <pc:chgData name="Austin, Tirza" userId="52fc7c36-1d7a-44ec-963f-2c345baf8af7" providerId="ADAL" clId="{77285DC8-6342-453B-8C0E-C5596CA5FB64}" dt="2023-06-05T17:51:15.629" v="1611" actId="20577"/>
        <pc:sldMkLst>
          <pc:docMk/>
          <pc:sldMk cId="2243430537" sldId="328"/>
        </pc:sldMkLst>
        <pc:spChg chg="mod">
          <ac:chgData name="Austin, Tirza" userId="52fc7c36-1d7a-44ec-963f-2c345baf8af7" providerId="ADAL" clId="{77285DC8-6342-453B-8C0E-C5596CA5FB64}" dt="2023-06-05T17:49:01.247" v="1281" actId="26606"/>
          <ac:spMkLst>
            <pc:docMk/>
            <pc:sldMk cId="2243430537" sldId="328"/>
            <ac:spMk id="2" creationId="{BBC3312D-A6B9-AB55-7D13-1CACF767E475}"/>
          </ac:spMkLst>
        </pc:spChg>
        <pc:picChg chg="add mod">
          <ac:chgData name="Austin, Tirza" userId="52fc7c36-1d7a-44ec-963f-2c345baf8af7" providerId="ADAL" clId="{77285DC8-6342-453B-8C0E-C5596CA5FB64}" dt="2023-06-05T17:49:01.247" v="1281" actId="26606"/>
          <ac:picMkLst>
            <pc:docMk/>
            <pc:sldMk cId="2243430537" sldId="328"/>
            <ac:picMk id="4" creationId="{A2004784-57BB-E2DD-D4EC-203B3B9DCE6A}"/>
          </ac:picMkLst>
        </pc:picChg>
      </pc:sldChg>
      <pc:sldChg chg="addSp delSp modSp mod modClrScheme chgLayout modNotesTx">
        <pc:chgData name="Austin, Tirza" userId="52fc7c36-1d7a-44ec-963f-2c345baf8af7" providerId="ADAL" clId="{77285DC8-6342-453B-8C0E-C5596CA5FB64}" dt="2023-06-05T17:54:44.711" v="1881" actId="20577"/>
        <pc:sldMkLst>
          <pc:docMk/>
          <pc:sldMk cId="3914963372" sldId="329"/>
        </pc:sldMkLst>
        <pc:spChg chg="mod">
          <ac:chgData name="Austin, Tirza" userId="52fc7c36-1d7a-44ec-963f-2c345baf8af7" providerId="ADAL" clId="{77285DC8-6342-453B-8C0E-C5596CA5FB64}" dt="2023-06-05T17:53:30.447" v="1618" actId="26606"/>
          <ac:spMkLst>
            <pc:docMk/>
            <pc:sldMk cId="3914963372" sldId="329"/>
            <ac:spMk id="2" creationId="{945BC0F4-B29A-BE4D-6735-E14017078321}"/>
          </ac:spMkLst>
        </pc:spChg>
        <pc:spChg chg="add del mod">
          <ac:chgData name="Austin, Tirza" userId="52fc7c36-1d7a-44ec-963f-2c345baf8af7" providerId="ADAL" clId="{77285DC8-6342-453B-8C0E-C5596CA5FB64}" dt="2023-06-05T17:53:30.447" v="1618" actId="26606"/>
          <ac:spMkLst>
            <pc:docMk/>
            <pc:sldMk cId="3914963372" sldId="329"/>
            <ac:spMk id="11" creationId="{8D7BAB3E-2FD4-E591-38D8-6955F62D104F}"/>
          </ac:spMkLst>
        </pc:spChg>
        <pc:spChg chg="add del mod">
          <ac:chgData name="Austin, Tirza" userId="52fc7c36-1d7a-44ec-963f-2c345baf8af7" providerId="ADAL" clId="{77285DC8-6342-453B-8C0E-C5596CA5FB64}" dt="2023-06-05T17:53:30.447" v="1618" actId="26606"/>
          <ac:spMkLst>
            <pc:docMk/>
            <pc:sldMk cId="3914963372" sldId="329"/>
            <ac:spMk id="13" creationId="{7988BA1E-B20F-937F-6829-91AAD5318B7C}"/>
          </ac:spMkLst>
        </pc:spChg>
        <pc:picChg chg="add mod ord">
          <ac:chgData name="Austin, Tirza" userId="52fc7c36-1d7a-44ec-963f-2c345baf8af7" providerId="ADAL" clId="{77285DC8-6342-453B-8C0E-C5596CA5FB64}" dt="2023-06-05T17:53:30.447" v="1618" actId="26606"/>
          <ac:picMkLst>
            <pc:docMk/>
            <pc:sldMk cId="3914963372" sldId="329"/>
            <ac:picMk id="4" creationId="{BFFE94F1-E40E-43AA-CADD-602F0144AB9A}"/>
          </ac:picMkLst>
        </pc:picChg>
        <pc:picChg chg="add mod">
          <ac:chgData name="Austin, Tirza" userId="52fc7c36-1d7a-44ec-963f-2c345baf8af7" providerId="ADAL" clId="{77285DC8-6342-453B-8C0E-C5596CA5FB64}" dt="2023-06-05T17:53:30.447" v="1618" actId="26606"/>
          <ac:picMkLst>
            <pc:docMk/>
            <pc:sldMk cId="3914963372" sldId="329"/>
            <ac:picMk id="6" creationId="{B5DD758B-DBDC-FE60-7D25-B4B5BC5BCF6D}"/>
          </ac:picMkLst>
        </pc:picChg>
      </pc:sldChg>
      <pc:sldChg chg="addSp delSp modSp mod modClrScheme chgLayout modNotesTx">
        <pc:chgData name="Austin, Tirza" userId="52fc7c36-1d7a-44ec-963f-2c345baf8af7" providerId="ADAL" clId="{77285DC8-6342-453B-8C0E-C5596CA5FB64}" dt="2023-06-05T18:05:00.310" v="2165" actId="20577"/>
        <pc:sldMkLst>
          <pc:docMk/>
          <pc:sldMk cId="1957997001" sldId="330"/>
        </pc:sldMkLst>
        <pc:spChg chg="mod">
          <ac:chgData name="Austin, Tirza" userId="52fc7c36-1d7a-44ec-963f-2c345baf8af7" providerId="ADAL" clId="{77285DC8-6342-453B-8C0E-C5596CA5FB64}" dt="2023-06-05T17:56:28.289" v="1883" actId="26606"/>
          <ac:spMkLst>
            <pc:docMk/>
            <pc:sldMk cId="1957997001" sldId="330"/>
            <ac:spMk id="2" creationId="{7EDCAE18-961D-2D0F-0CE6-168024E50136}"/>
          </ac:spMkLst>
        </pc:spChg>
        <pc:picChg chg="add del mod">
          <ac:chgData name="Austin, Tirza" userId="52fc7c36-1d7a-44ec-963f-2c345baf8af7" providerId="ADAL" clId="{77285DC8-6342-453B-8C0E-C5596CA5FB64}" dt="2023-06-05T18:03:08.647" v="1884" actId="478"/>
          <ac:picMkLst>
            <pc:docMk/>
            <pc:sldMk cId="1957997001" sldId="330"/>
            <ac:picMk id="4" creationId="{9FF2521F-B8C7-CBAF-2AF8-A3925D76002B}"/>
          </ac:picMkLst>
        </pc:picChg>
        <pc:picChg chg="add mod">
          <ac:chgData name="Austin, Tirza" userId="52fc7c36-1d7a-44ec-963f-2c345baf8af7" providerId="ADAL" clId="{77285DC8-6342-453B-8C0E-C5596CA5FB64}" dt="2023-06-05T18:03:12.500" v="1886" actId="26606"/>
          <ac:picMkLst>
            <pc:docMk/>
            <pc:sldMk cId="1957997001" sldId="330"/>
            <ac:picMk id="6" creationId="{F0BFA223-89F4-F6A2-FD1B-DFC9EEE3B348}"/>
          </ac:picMkLst>
        </pc:picChg>
      </pc:sldChg>
      <pc:sldChg chg="addSp modSp mod modClrScheme chgLayout modNotesTx">
        <pc:chgData name="Austin, Tirza" userId="52fc7c36-1d7a-44ec-963f-2c345baf8af7" providerId="ADAL" clId="{77285DC8-6342-453B-8C0E-C5596CA5FB64}" dt="2023-06-05T21:38:15.288" v="6786" actId="20577"/>
        <pc:sldMkLst>
          <pc:docMk/>
          <pc:sldMk cId="1664129832" sldId="331"/>
        </pc:sldMkLst>
        <pc:spChg chg="mod">
          <ac:chgData name="Austin, Tirza" userId="52fc7c36-1d7a-44ec-963f-2c345baf8af7" providerId="ADAL" clId="{77285DC8-6342-453B-8C0E-C5596CA5FB64}" dt="2023-06-05T21:34:23.456" v="6223" actId="26606"/>
          <ac:spMkLst>
            <pc:docMk/>
            <pc:sldMk cId="1664129832" sldId="331"/>
            <ac:spMk id="2" creationId="{9E5634CF-EC8E-C8A0-D62D-6E89BC8B220A}"/>
          </ac:spMkLst>
        </pc:spChg>
        <pc:spChg chg="add mod">
          <ac:chgData name="Austin, Tirza" userId="52fc7c36-1d7a-44ec-963f-2c345baf8af7" providerId="ADAL" clId="{77285DC8-6342-453B-8C0E-C5596CA5FB64}" dt="2023-06-05T21:35:48.388" v="6443" actId="255"/>
          <ac:spMkLst>
            <pc:docMk/>
            <pc:sldMk cId="1664129832" sldId="331"/>
            <ac:spMk id="9" creationId="{6D461B32-89AA-11BA-83C5-AF0EAC50C620}"/>
          </ac:spMkLst>
        </pc:spChg>
        <pc:picChg chg="add mod">
          <ac:chgData name="Austin, Tirza" userId="52fc7c36-1d7a-44ec-963f-2c345baf8af7" providerId="ADAL" clId="{77285DC8-6342-453B-8C0E-C5596CA5FB64}" dt="2023-06-05T21:34:23.456" v="6223" actId="26606"/>
          <ac:picMkLst>
            <pc:docMk/>
            <pc:sldMk cId="1664129832" sldId="331"/>
            <ac:picMk id="4" creationId="{3ED95D76-DE99-2DAD-6AA9-F4E888E3E601}"/>
          </ac:picMkLst>
        </pc:picChg>
      </pc:sldChg>
      <pc:sldChg chg="addSp modSp mod modClrScheme chgLayout modNotesTx">
        <pc:chgData name="Austin, Tirza" userId="52fc7c36-1d7a-44ec-963f-2c345baf8af7" providerId="ADAL" clId="{77285DC8-6342-453B-8C0E-C5596CA5FB64}" dt="2023-06-05T21:44:16.696" v="7375" actId="20577"/>
        <pc:sldMkLst>
          <pc:docMk/>
          <pc:sldMk cId="3793646165" sldId="332"/>
        </pc:sldMkLst>
        <pc:spChg chg="mod">
          <ac:chgData name="Austin, Tirza" userId="52fc7c36-1d7a-44ec-963f-2c345baf8af7" providerId="ADAL" clId="{77285DC8-6342-453B-8C0E-C5596CA5FB64}" dt="2023-06-05T21:41:18.746" v="6792" actId="26606"/>
          <ac:spMkLst>
            <pc:docMk/>
            <pc:sldMk cId="3793646165" sldId="332"/>
            <ac:spMk id="2" creationId="{B1A06DC2-7842-38A6-96A3-F4CC9C5CE88D}"/>
          </ac:spMkLst>
        </pc:spChg>
        <pc:picChg chg="add mod ord">
          <ac:chgData name="Austin, Tirza" userId="52fc7c36-1d7a-44ec-963f-2c345baf8af7" providerId="ADAL" clId="{77285DC8-6342-453B-8C0E-C5596CA5FB64}" dt="2023-06-05T21:41:18.746" v="6792" actId="26606"/>
          <ac:picMkLst>
            <pc:docMk/>
            <pc:sldMk cId="3793646165" sldId="332"/>
            <ac:picMk id="4" creationId="{A99B9FAA-B7BA-DB1E-7F56-B99511F638C2}"/>
          </ac:picMkLst>
        </pc:picChg>
        <pc:picChg chg="add mod">
          <ac:chgData name="Austin, Tirza" userId="52fc7c36-1d7a-44ec-963f-2c345baf8af7" providerId="ADAL" clId="{77285DC8-6342-453B-8C0E-C5596CA5FB64}" dt="2023-06-05T21:41:18.746" v="6792" actId="26606"/>
          <ac:picMkLst>
            <pc:docMk/>
            <pc:sldMk cId="3793646165" sldId="332"/>
            <ac:picMk id="6" creationId="{475B0DED-016E-9156-C357-43D7A613D7ED}"/>
          </ac:picMkLst>
        </pc:picChg>
      </pc:sldChg>
      <pc:sldChg chg="addSp delSp modSp mod modClrScheme chgLayout modNotesTx">
        <pc:chgData name="Austin, Tirza" userId="52fc7c36-1d7a-44ec-963f-2c345baf8af7" providerId="ADAL" clId="{77285DC8-6342-453B-8C0E-C5596CA5FB64}" dt="2023-06-05T21:00:50.598" v="4217" actId="20577"/>
        <pc:sldMkLst>
          <pc:docMk/>
          <pc:sldMk cId="1164800639" sldId="333"/>
        </pc:sldMkLst>
        <pc:spChg chg="mod">
          <ac:chgData name="Austin, Tirza" userId="52fc7c36-1d7a-44ec-963f-2c345baf8af7" providerId="ADAL" clId="{77285DC8-6342-453B-8C0E-C5596CA5FB64}" dt="2023-06-05T20:53:29.213" v="3767" actId="26606"/>
          <ac:spMkLst>
            <pc:docMk/>
            <pc:sldMk cId="1164800639" sldId="333"/>
            <ac:spMk id="2" creationId="{993581BF-EC14-3EF9-123C-E073A23C29CD}"/>
          </ac:spMkLst>
        </pc:spChg>
        <pc:spChg chg="add del mod">
          <ac:chgData name="Austin, Tirza" userId="52fc7c36-1d7a-44ec-963f-2c345baf8af7" providerId="ADAL" clId="{77285DC8-6342-453B-8C0E-C5596CA5FB64}" dt="2023-06-05T20:53:14.089" v="3757" actId="26606"/>
          <ac:spMkLst>
            <pc:docMk/>
            <pc:sldMk cId="1164800639" sldId="333"/>
            <ac:spMk id="11" creationId="{E4CB820F-34BA-7F31-33AE-35FAF5C390DD}"/>
          </ac:spMkLst>
        </pc:spChg>
        <pc:spChg chg="add del mod">
          <ac:chgData name="Austin, Tirza" userId="52fc7c36-1d7a-44ec-963f-2c345baf8af7" providerId="ADAL" clId="{77285DC8-6342-453B-8C0E-C5596CA5FB64}" dt="2023-06-05T20:53:14.089" v="3757" actId="26606"/>
          <ac:spMkLst>
            <pc:docMk/>
            <pc:sldMk cId="1164800639" sldId="333"/>
            <ac:spMk id="13" creationId="{66049B04-540E-6472-12F6-8FB49BA45175}"/>
          </ac:spMkLst>
        </pc:spChg>
        <pc:picChg chg="add mod ord">
          <ac:chgData name="Austin, Tirza" userId="52fc7c36-1d7a-44ec-963f-2c345baf8af7" providerId="ADAL" clId="{77285DC8-6342-453B-8C0E-C5596CA5FB64}" dt="2023-06-05T20:53:33.441" v="3768" actId="1076"/>
          <ac:picMkLst>
            <pc:docMk/>
            <pc:sldMk cId="1164800639" sldId="333"/>
            <ac:picMk id="4" creationId="{0CB0816D-D137-BC54-67A1-49EC7FB45470}"/>
          </ac:picMkLst>
        </pc:picChg>
        <pc:picChg chg="add mod">
          <ac:chgData name="Austin, Tirza" userId="52fc7c36-1d7a-44ec-963f-2c345baf8af7" providerId="ADAL" clId="{77285DC8-6342-453B-8C0E-C5596CA5FB64}" dt="2023-06-05T20:53:36.351" v="3769" actId="1076"/>
          <ac:picMkLst>
            <pc:docMk/>
            <pc:sldMk cId="1164800639" sldId="333"/>
            <ac:picMk id="6" creationId="{31B07741-947E-493F-C2B8-6D8F7572F07D}"/>
          </ac:picMkLst>
        </pc:picChg>
      </pc:sldChg>
      <pc:sldChg chg="addSp modSp mod ord modClrScheme chgLayout modNotesTx">
        <pc:chgData name="Austin, Tirza" userId="52fc7c36-1d7a-44ec-963f-2c345baf8af7" providerId="ADAL" clId="{77285DC8-6342-453B-8C0E-C5596CA5FB64}" dt="2023-06-05T21:32:44.853" v="6214" actId="20577"/>
        <pc:sldMkLst>
          <pc:docMk/>
          <pc:sldMk cId="303308583" sldId="334"/>
        </pc:sldMkLst>
        <pc:spChg chg="mod">
          <ac:chgData name="Austin, Tirza" userId="52fc7c36-1d7a-44ec-963f-2c345baf8af7" providerId="ADAL" clId="{77285DC8-6342-453B-8C0E-C5596CA5FB64}" dt="2023-06-05T21:27:21.111" v="5465" actId="26606"/>
          <ac:spMkLst>
            <pc:docMk/>
            <pc:sldMk cId="303308583" sldId="334"/>
            <ac:spMk id="2" creationId="{CC303F0B-AEDD-7EDB-1172-D79EE4D2651E}"/>
          </ac:spMkLst>
        </pc:spChg>
        <pc:spChg chg="add mod">
          <ac:chgData name="Austin, Tirza" userId="52fc7c36-1d7a-44ec-963f-2c345baf8af7" providerId="ADAL" clId="{77285DC8-6342-453B-8C0E-C5596CA5FB64}" dt="2023-06-05T21:30:04.264" v="5888" actId="20577"/>
          <ac:spMkLst>
            <pc:docMk/>
            <pc:sldMk cId="303308583" sldId="334"/>
            <ac:spMk id="9" creationId="{B9C88CD4-6FB4-1259-5E17-5ACACC40B597}"/>
          </ac:spMkLst>
        </pc:spChg>
        <pc:picChg chg="add mod">
          <ac:chgData name="Austin, Tirza" userId="52fc7c36-1d7a-44ec-963f-2c345baf8af7" providerId="ADAL" clId="{77285DC8-6342-453B-8C0E-C5596CA5FB64}" dt="2023-06-05T21:27:21.111" v="5465" actId="26606"/>
          <ac:picMkLst>
            <pc:docMk/>
            <pc:sldMk cId="303308583" sldId="334"/>
            <ac:picMk id="4" creationId="{A6AC4214-1822-EEF1-70EA-A4211DEB158A}"/>
          </ac:picMkLst>
        </pc:picChg>
      </pc:sldChg>
      <pc:sldChg chg="new del">
        <pc:chgData name="Austin, Tirza" userId="52fc7c36-1d7a-44ec-963f-2c345baf8af7" providerId="ADAL" clId="{77285DC8-6342-453B-8C0E-C5596CA5FB64}" dt="2023-06-05T17:34:48.815" v="1" actId="47"/>
        <pc:sldMkLst>
          <pc:docMk/>
          <pc:sldMk cId="96606763" sldId="335"/>
        </pc:sldMkLst>
      </pc:sldChg>
      <pc:sldChg chg="delSp modSp new mod modNotesTx">
        <pc:chgData name="Austin, Tirza" userId="52fc7c36-1d7a-44ec-963f-2c345baf8af7" providerId="ADAL" clId="{77285DC8-6342-453B-8C0E-C5596CA5FB64}" dt="2023-06-05T17:37:11.253" v="328"/>
        <pc:sldMkLst>
          <pc:docMk/>
          <pc:sldMk cId="2127229075" sldId="335"/>
        </pc:sldMkLst>
        <pc:spChg chg="mod">
          <ac:chgData name="Austin, Tirza" userId="52fc7c36-1d7a-44ec-963f-2c345baf8af7" providerId="ADAL" clId="{77285DC8-6342-453B-8C0E-C5596CA5FB64}" dt="2023-06-05T17:37:03.299" v="327" actId="1076"/>
          <ac:spMkLst>
            <pc:docMk/>
            <pc:sldMk cId="2127229075" sldId="335"/>
            <ac:spMk id="2" creationId="{8259BD49-CEA6-F8D6-9C34-8201807098B4}"/>
          </ac:spMkLst>
        </pc:spChg>
        <pc:spChg chg="del">
          <ac:chgData name="Austin, Tirza" userId="52fc7c36-1d7a-44ec-963f-2c345baf8af7" providerId="ADAL" clId="{77285DC8-6342-453B-8C0E-C5596CA5FB64}" dt="2023-06-05T17:35:08.418" v="3" actId="478"/>
          <ac:spMkLst>
            <pc:docMk/>
            <pc:sldMk cId="2127229075" sldId="335"/>
            <ac:spMk id="3" creationId="{90A8F19B-9BB8-4664-B31B-534ECBDB5964}"/>
          </ac:spMkLst>
        </pc:spChg>
      </pc:sldChg>
      <pc:sldChg chg="addSp delSp modSp new mod modClrScheme chgLayout modNotesTx">
        <pc:chgData name="Austin, Tirza" userId="52fc7c36-1d7a-44ec-963f-2c345baf8af7" providerId="ADAL" clId="{77285DC8-6342-453B-8C0E-C5596CA5FB64}" dt="2023-06-05T18:43:33.810" v="2994" actId="20577"/>
        <pc:sldMkLst>
          <pc:docMk/>
          <pc:sldMk cId="3124361155" sldId="336"/>
        </pc:sldMkLst>
        <pc:spChg chg="del">
          <ac:chgData name="Austin, Tirza" userId="52fc7c36-1d7a-44ec-963f-2c345baf8af7" providerId="ADAL" clId="{77285DC8-6342-453B-8C0E-C5596CA5FB64}" dt="2023-06-05T18:38:42.229" v="2169" actId="26606"/>
          <ac:spMkLst>
            <pc:docMk/>
            <pc:sldMk cId="3124361155" sldId="336"/>
            <ac:spMk id="2" creationId="{A5EC9E95-8F23-1598-2FC7-76279640FE2A}"/>
          </ac:spMkLst>
        </pc:spChg>
        <pc:spChg chg="add mod">
          <ac:chgData name="Austin, Tirza" userId="52fc7c36-1d7a-44ec-963f-2c345baf8af7" providerId="ADAL" clId="{77285DC8-6342-453B-8C0E-C5596CA5FB64}" dt="2023-06-05T18:38:46.314" v="2182" actId="20577"/>
          <ac:spMkLst>
            <pc:docMk/>
            <pc:sldMk cId="3124361155" sldId="336"/>
            <ac:spMk id="9" creationId="{5D457174-EF42-9E7C-FF7A-96E30458B782}"/>
          </ac:spMkLst>
        </pc:spChg>
        <pc:picChg chg="add mod">
          <ac:chgData name="Austin, Tirza" userId="52fc7c36-1d7a-44ec-963f-2c345baf8af7" providerId="ADAL" clId="{77285DC8-6342-453B-8C0E-C5596CA5FB64}" dt="2023-06-05T18:38:42.229" v="2169" actId="26606"/>
          <ac:picMkLst>
            <pc:docMk/>
            <pc:sldMk cId="3124361155" sldId="336"/>
            <ac:picMk id="4" creationId="{1D4B7F81-0157-CB60-FDE9-CA361CA45AF5}"/>
          </ac:picMkLst>
        </pc:picChg>
      </pc:sldChg>
      <pc:sldChg chg="addSp modSp new mod modClrScheme chgLayout modNotesTx">
        <pc:chgData name="Austin, Tirza" userId="52fc7c36-1d7a-44ec-963f-2c345baf8af7" providerId="ADAL" clId="{77285DC8-6342-453B-8C0E-C5596CA5FB64}" dt="2023-06-05T20:38:51.515" v="3169"/>
        <pc:sldMkLst>
          <pc:docMk/>
          <pc:sldMk cId="2853448771" sldId="337"/>
        </pc:sldMkLst>
        <pc:spChg chg="mod">
          <ac:chgData name="Austin, Tirza" userId="52fc7c36-1d7a-44ec-963f-2c345baf8af7" providerId="ADAL" clId="{77285DC8-6342-453B-8C0E-C5596CA5FB64}" dt="2023-06-05T18:45:52.322" v="3040" actId="26606"/>
          <ac:spMkLst>
            <pc:docMk/>
            <pc:sldMk cId="2853448771" sldId="337"/>
            <ac:spMk id="2" creationId="{4FE695F7-C3A9-05ED-C4B9-8495FF96C8D5}"/>
          </ac:spMkLst>
        </pc:spChg>
        <pc:picChg chg="add mod">
          <ac:chgData name="Austin, Tirza" userId="52fc7c36-1d7a-44ec-963f-2c345baf8af7" providerId="ADAL" clId="{77285DC8-6342-453B-8C0E-C5596CA5FB64}" dt="2023-06-05T18:45:52.322" v="3040" actId="26606"/>
          <ac:picMkLst>
            <pc:docMk/>
            <pc:sldMk cId="2853448771" sldId="337"/>
            <ac:picMk id="4" creationId="{1CD7F406-8583-B38C-94BE-78E713C472A8}"/>
          </ac:picMkLst>
        </pc:picChg>
        <pc:picChg chg="add mod">
          <ac:chgData name="Austin, Tirza" userId="52fc7c36-1d7a-44ec-963f-2c345baf8af7" providerId="ADAL" clId="{77285DC8-6342-453B-8C0E-C5596CA5FB64}" dt="2023-06-05T18:46:03.749" v="3043" actId="26606"/>
          <ac:picMkLst>
            <pc:docMk/>
            <pc:sldMk cId="2853448771" sldId="337"/>
            <ac:picMk id="6" creationId="{93CCA151-4900-E116-BE98-CD13788FEE24}"/>
          </ac:picMkLst>
        </pc:picChg>
      </pc:sldChg>
      <pc:sldChg chg="addSp delSp modSp new mod modClrScheme chgLayout modNotesTx">
        <pc:chgData name="Austin, Tirza" userId="52fc7c36-1d7a-44ec-963f-2c345baf8af7" providerId="ADAL" clId="{77285DC8-6342-453B-8C0E-C5596CA5FB64}" dt="2023-06-05T21:12:50.105" v="4644" actId="20577"/>
        <pc:sldMkLst>
          <pc:docMk/>
          <pc:sldMk cId="1001750884" sldId="338"/>
        </pc:sldMkLst>
        <pc:spChg chg="mod">
          <ac:chgData name="Austin, Tirza" userId="52fc7c36-1d7a-44ec-963f-2c345baf8af7" providerId="ADAL" clId="{77285DC8-6342-453B-8C0E-C5596CA5FB64}" dt="2023-06-05T21:08:36.204" v="4608" actId="26606"/>
          <ac:spMkLst>
            <pc:docMk/>
            <pc:sldMk cId="1001750884" sldId="338"/>
            <ac:spMk id="2" creationId="{E2F39905-8219-0ED8-272A-C1339A0680C4}"/>
          </ac:spMkLst>
        </pc:spChg>
        <pc:spChg chg="add del mod">
          <ac:chgData name="Austin, Tirza" userId="52fc7c36-1d7a-44ec-963f-2c345baf8af7" providerId="ADAL" clId="{77285DC8-6342-453B-8C0E-C5596CA5FB64}" dt="2023-06-05T21:07:58.948" v="4567" actId="26606"/>
          <ac:spMkLst>
            <pc:docMk/>
            <pc:sldMk cId="1001750884" sldId="338"/>
            <ac:spMk id="3" creationId="{8285F5DC-9D5F-473E-5095-1550F2A4743C}"/>
          </ac:spMkLst>
        </pc:spChg>
        <pc:spChg chg="add del mod">
          <ac:chgData name="Austin, Tirza" userId="52fc7c36-1d7a-44ec-963f-2c345baf8af7" providerId="ADAL" clId="{77285DC8-6342-453B-8C0E-C5596CA5FB64}" dt="2023-06-05T21:08:36.090" v="4607" actId="26606"/>
          <ac:spMkLst>
            <pc:docMk/>
            <pc:sldMk cId="1001750884" sldId="338"/>
            <ac:spMk id="10" creationId="{6496D3F4-A886-D514-5189-C7AFF85017B6}"/>
          </ac:spMkLst>
        </pc:spChg>
        <pc:spChg chg="add del mod">
          <ac:chgData name="Austin, Tirza" userId="52fc7c36-1d7a-44ec-963f-2c345baf8af7" providerId="ADAL" clId="{77285DC8-6342-453B-8C0E-C5596CA5FB64}" dt="2023-06-05T21:12:27.961" v="4616" actId="478"/>
          <ac:spMkLst>
            <pc:docMk/>
            <pc:sldMk cId="1001750884" sldId="338"/>
            <ac:spMk id="12" creationId="{75505E4E-C222-5837-B101-097225CB08AC}"/>
          </ac:spMkLst>
        </pc:spChg>
        <pc:graphicFrameChg chg="add mod modGraphic">
          <ac:chgData name="Austin, Tirza" userId="52fc7c36-1d7a-44ec-963f-2c345baf8af7" providerId="ADAL" clId="{77285DC8-6342-453B-8C0E-C5596CA5FB64}" dt="2023-06-05T21:08:36.204" v="4608" actId="26606"/>
          <ac:graphicFrameMkLst>
            <pc:docMk/>
            <pc:sldMk cId="1001750884" sldId="338"/>
            <ac:graphicFrameMk id="5" creationId="{C66F5626-333D-1023-ADF1-FBF749CB807B}"/>
          </ac:graphicFrameMkLst>
        </pc:graphicFrameChg>
        <pc:picChg chg="add del mod">
          <ac:chgData name="Austin, Tirza" userId="52fc7c36-1d7a-44ec-963f-2c345baf8af7" providerId="ADAL" clId="{77285DC8-6342-453B-8C0E-C5596CA5FB64}" dt="2023-06-05T21:11:55.722" v="4615" actId="478"/>
          <ac:picMkLst>
            <pc:docMk/>
            <pc:sldMk cId="1001750884" sldId="338"/>
            <ac:picMk id="6" creationId="{D6734CC3-706A-E690-F47A-6C926314C4E6}"/>
          </ac:picMkLst>
        </pc:picChg>
        <pc:picChg chg="add mod">
          <ac:chgData name="Austin, Tirza" userId="52fc7c36-1d7a-44ec-963f-2c345baf8af7" providerId="ADAL" clId="{77285DC8-6342-453B-8C0E-C5596CA5FB64}" dt="2023-06-05T21:12:36.445" v="4620" actId="1076"/>
          <ac:picMkLst>
            <pc:docMk/>
            <pc:sldMk cId="1001750884" sldId="338"/>
            <ac:picMk id="8" creationId="{E7E30CB6-D872-CDC5-A902-3DFE838A71D0}"/>
          </ac:picMkLst>
        </pc:picChg>
      </pc:sldChg>
      <pc:sldChg chg="addSp delSp modSp new mod ord modClrScheme chgLayout modNotesTx">
        <pc:chgData name="Austin, Tirza" userId="52fc7c36-1d7a-44ec-963f-2c345baf8af7" providerId="ADAL" clId="{77285DC8-6342-453B-8C0E-C5596CA5FB64}" dt="2023-06-05T21:33:17.799" v="6219"/>
        <pc:sldMkLst>
          <pc:docMk/>
          <pc:sldMk cId="1841374865" sldId="339"/>
        </pc:sldMkLst>
        <pc:spChg chg="mod">
          <ac:chgData name="Austin, Tirza" userId="52fc7c36-1d7a-44ec-963f-2c345baf8af7" providerId="ADAL" clId="{77285DC8-6342-453B-8C0E-C5596CA5FB64}" dt="2023-06-05T21:21:05.003" v="5243" actId="26606"/>
          <ac:spMkLst>
            <pc:docMk/>
            <pc:sldMk cId="1841374865" sldId="339"/>
            <ac:spMk id="2" creationId="{8E9C8C45-CD4F-2D10-8093-99A82BA987AB}"/>
          </ac:spMkLst>
        </pc:spChg>
        <pc:spChg chg="add del mod">
          <ac:chgData name="Austin, Tirza" userId="52fc7c36-1d7a-44ec-963f-2c345baf8af7" providerId="ADAL" clId="{77285DC8-6342-453B-8C0E-C5596CA5FB64}" dt="2023-06-05T21:17:25.978" v="4679"/>
          <ac:spMkLst>
            <pc:docMk/>
            <pc:sldMk cId="1841374865" sldId="339"/>
            <ac:spMk id="3" creationId="{BD945C81-12B5-0E2A-54DD-2261419E7D48}"/>
          </ac:spMkLst>
        </pc:spChg>
        <pc:spChg chg="add mod">
          <ac:chgData name="Austin, Tirza" userId="52fc7c36-1d7a-44ec-963f-2c345baf8af7" providerId="ADAL" clId="{77285DC8-6342-453B-8C0E-C5596CA5FB64}" dt="2023-06-05T21:21:05.003" v="5243" actId="26606"/>
          <ac:spMkLst>
            <pc:docMk/>
            <pc:sldMk cId="1841374865" sldId="339"/>
            <ac:spMk id="1031" creationId="{A94286B1-FD05-C20C-25A4-74B6DB0C8792}"/>
          </ac:spMkLst>
        </pc:spChg>
        <pc:spChg chg="add del mod">
          <ac:chgData name="Austin, Tirza" userId="52fc7c36-1d7a-44ec-963f-2c345baf8af7" providerId="ADAL" clId="{77285DC8-6342-453B-8C0E-C5596CA5FB64}" dt="2023-06-05T21:21:04.996" v="5242" actId="26606"/>
          <ac:spMkLst>
            <pc:docMk/>
            <pc:sldMk cId="1841374865" sldId="339"/>
            <ac:spMk id="1036" creationId="{E9677C6D-E9BC-2A94-4B76-3D2B21840E66}"/>
          </ac:spMkLst>
        </pc:spChg>
        <pc:spChg chg="add del mod">
          <ac:chgData name="Austin, Tirza" userId="52fc7c36-1d7a-44ec-963f-2c345baf8af7" providerId="ADAL" clId="{77285DC8-6342-453B-8C0E-C5596CA5FB64}" dt="2023-06-05T21:21:04.996" v="5242" actId="26606"/>
          <ac:spMkLst>
            <pc:docMk/>
            <pc:sldMk cId="1841374865" sldId="339"/>
            <ac:spMk id="1038" creationId="{A2164E4B-6729-4FFC-5DE3-C4C5287548AC}"/>
          </ac:spMkLst>
        </pc:spChg>
        <pc:picChg chg="add mod">
          <ac:chgData name="Austin, Tirza" userId="52fc7c36-1d7a-44ec-963f-2c345baf8af7" providerId="ADAL" clId="{77285DC8-6342-453B-8C0E-C5596CA5FB64}" dt="2023-06-05T21:21:05.003" v="5243" actId="26606"/>
          <ac:picMkLst>
            <pc:docMk/>
            <pc:sldMk cId="1841374865" sldId="339"/>
            <ac:picMk id="1026" creationId="{1F0F2F57-4F45-D504-1DEE-5CC43348C435}"/>
          </ac:picMkLst>
        </pc:picChg>
      </pc:sldChg>
      <pc:sldChg chg="modSp new mod modNotesTx">
        <pc:chgData name="Austin, Tirza" userId="52fc7c36-1d7a-44ec-963f-2c345baf8af7" providerId="ADAL" clId="{77285DC8-6342-453B-8C0E-C5596CA5FB64}" dt="2023-06-05T21:45:47.121" v="7661" actId="20577"/>
        <pc:sldMkLst>
          <pc:docMk/>
          <pc:sldMk cId="3584730284" sldId="340"/>
        </pc:sldMkLst>
        <pc:spChg chg="mod">
          <ac:chgData name="Austin, Tirza" userId="52fc7c36-1d7a-44ec-963f-2c345baf8af7" providerId="ADAL" clId="{77285DC8-6342-453B-8C0E-C5596CA5FB64}" dt="2023-06-05T21:44:29.480" v="7387" actId="20577"/>
          <ac:spMkLst>
            <pc:docMk/>
            <pc:sldMk cId="3584730284" sldId="340"/>
            <ac:spMk id="2" creationId="{40FB553E-6C23-498F-AB52-7424720D7AEE}"/>
          </ac:spMkLst>
        </pc:spChg>
        <pc:spChg chg="mod">
          <ac:chgData name="Austin, Tirza" userId="52fc7c36-1d7a-44ec-963f-2c345baf8af7" providerId="ADAL" clId="{77285DC8-6342-453B-8C0E-C5596CA5FB64}" dt="2023-06-05T21:44:46.078" v="7439" actId="20577"/>
          <ac:spMkLst>
            <pc:docMk/>
            <pc:sldMk cId="3584730284" sldId="340"/>
            <ac:spMk id="3" creationId="{970823EF-FB23-D158-3607-06FA196E6F3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EBB5F-39D1-4D6F-9DCE-09DCB9EC56C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27DFBDA7-E3DF-419B-8BA8-02379EC16A1C}">
      <dgm:prSet/>
      <dgm:spPr/>
      <dgm:t>
        <a:bodyPr/>
        <a:lstStyle/>
        <a:p>
          <a:r>
            <a:rPr lang="en-US"/>
            <a:t>Unlimited administrator accounts </a:t>
          </a:r>
        </a:p>
      </dgm:t>
    </dgm:pt>
    <dgm:pt modelId="{9DE1D8B7-CCDF-42EB-9C24-EAFE99A3A6C4}" type="parTrans" cxnId="{E269F3F5-3E41-40C7-ACBF-C7DAFA0F56D0}">
      <dgm:prSet/>
      <dgm:spPr/>
      <dgm:t>
        <a:bodyPr/>
        <a:lstStyle/>
        <a:p>
          <a:endParaRPr lang="en-US"/>
        </a:p>
      </dgm:t>
    </dgm:pt>
    <dgm:pt modelId="{D2D53B05-7536-46C7-B6D3-DE41640068D2}" type="sibTrans" cxnId="{E269F3F5-3E41-40C7-ACBF-C7DAFA0F56D0}">
      <dgm:prSet/>
      <dgm:spPr/>
      <dgm:t>
        <a:bodyPr/>
        <a:lstStyle/>
        <a:p>
          <a:endParaRPr lang="en-US"/>
        </a:p>
      </dgm:t>
    </dgm:pt>
    <dgm:pt modelId="{02664432-394A-48E2-A0C4-89DF05CD05E4}">
      <dgm:prSet/>
      <dgm:spPr/>
      <dgm:t>
        <a:bodyPr/>
        <a:lstStyle/>
        <a:p>
          <a:r>
            <a:rPr lang="en-US"/>
            <a:t>ASCE branded templates</a:t>
          </a:r>
        </a:p>
      </dgm:t>
    </dgm:pt>
    <dgm:pt modelId="{79EC5DD2-F986-4BB7-ADE6-B3B829ECD966}" type="parTrans" cxnId="{DD2B6AA3-855C-41AA-A8C9-2262B65FF7A3}">
      <dgm:prSet/>
      <dgm:spPr/>
      <dgm:t>
        <a:bodyPr/>
        <a:lstStyle/>
        <a:p>
          <a:endParaRPr lang="en-US"/>
        </a:p>
      </dgm:t>
    </dgm:pt>
    <dgm:pt modelId="{41F013AF-4261-4E79-9BDC-3497D5EB1CA2}" type="sibTrans" cxnId="{DD2B6AA3-855C-41AA-A8C9-2262B65FF7A3}">
      <dgm:prSet/>
      <dgm:spPr/>
      <dgm:t>
        <a:bodyPr/>
        <a:lstStyle/>
        <a:p>
          <a:endParaRPr lang="en-US"/>
        </a:p>
      </dgm:t>
    </dgm:pt>
    <dgm:pt modelId="{DF746849-A332-4CEF-A454-867EABC81A92}">
      <dgm:prSet/>
      <dgm:spPr/>
      <dgm:t>
        <a:bodyPr/>
        <a:lstStyle/>
        <a:p>
          <a:r>
            <a:rPr lang="en-US"/>
            <a:t>ASCE Asset Library in the system </a:t>
          </a:r>
        </a:p>
      </dgm:t>
    </dgm:pt>
    <dgm:pt modelId="{0C3C7DD1-705E-4958-8827-7883F6D26680}" type="parTrans" cxnId="{1DFEEB40-BF3B-4EF0-A2F3-BC11F4EDABE5}">
      <dgm:prSet/>
      <dgm:spPr/>
      <dgm:t>
        <a:bodyPr/>
        <a:lstStyle/>
        <a:p>
          <a:endParaRPr lang="en-US"/>
        </a:p>
      </dgm:t>
    </dgm:pt>
    <dgm:pt modelId="{9FA91148-7AB1-4F4F-B0B8-581A7336CBF9}" type="sibTrans" cxnId="{1DFEEB40-BF3B-4EF0-A2F3-BC11F4EDABE5}">
      <dgm:prSet/>
      <dgm:spPr/>
      <dgm:t>
        <a:bodyPr/>
        <a:lstStyle/>
        <a:p>
          <a:endParaRPr lang="en-US"/>
        </a:p>
      </dgm:t>
    </dgm:pt>
    <dgm:pt modelId="{5BFB9C5D-54C9-4B6E-8BB6-646075C75124}">
      <dgm:prSet/>
      <dgm:spPr/>
      <dgm:t>
        <a:bodyPr/>
        <a:lstStyle/>
        <a:p>
          <a:r>
            <a:rPr lang="en-US"/>
            <a:t>ASCE content layouts </a:t>
          </a:r>
        </a:p>
      </dgm:t>
    </dgm:pt>
    <dgm:pt modelId="{2EA9F675-8E56-49DA-B3CF-1317BF35B53F}" type="parTrans" cxnId="{CA238432-4C0B-4446-9468-DDF0CC9D7779}">
      <dgm:prSet/>
      <dgm:spPr/>
      <dgm:t>
        <a:bodyPr/>
        <a:lstStyle/>
        <a:p>
          <a:endParaRPr lang="en-US"/>
        </a:p>
      </dgm:t>
    </dgm:pt>
    <dgm:pt modelId="{7495DDCF-ED1C-4451-B3C4-A14B0F2459E9}" type="sibTrans" cxnId="{CA238432-4C0B-4446-9468-DDF0CC9D7779}">
      <dgm:prSet/>
      <dgm:spPr/>
      <dgm:t>
        <a:bodyPr/>
        <a:lstStyle/>
        <a:p>
          <a:endParaRPr lang="en-US"/>
        </a:p>
      </dgm:t>
    </dgm:pt>
    <dgm:pt modelId="{5B7E16BD-AA6E-49AF-BF67-1018D6589FFE}">
      <dgm:prSet/>
      <dgm:spPr/>
      <dgm:t>
        <a:bodyPr/>
        <a:lstStyle/>
        <a:p>
          <a:r>
            <a:rPr lang="en-US"/>
            <a:t>Improved reporting that will contribute to a 360-membership view</a:t>
          </a:r>
        </a:p>
      </dgm:t>
    </dgm:pt>
    <dgm:pt modelId="{17CDC442-AFA4-4812-80B5-3134E6C77C24}" type="parTrans" cxnId="{16BE7F8F-5813-4F46-A098-FBE19010C976}">
      <dgm:prSet/>
      <dgm:spPr/>
      <dgm:t>
        <a:bodyPr/>
        <a:lstStyle/>
        <a:p>
          <a:endParaRPr lang="en-US"/>
        </a:p>
      </dgm:t>
    </dgm:pt>
    <dgm:pt modelId="{BC186D07-9D77-4ACA-AE30-15565D8AAEB8}" type="sibTrans" cxnId="{16BE7F8F-5813-4F46-A098-FBE19010C976}">
      <dgm:prSet/>
      <dgm:spPr/>
      <dgm:t>
        <a:bodyPr/>
        <a:lstStyle/>
        <a:p>
          <a:endParaRPr lang="en-US"/>
        </a:p>
      </dgm:t>
    </dgm:pt>
    <dgm:pt modelId="{4E769C29-D10D-4972-A047-45B16659332D}">
      <dgm:prSet/>
      <dgm:spPr/>
      <dgm:t>
        <a:bodyPr/>
        <a:lstStyle/>
        <a:p>
          <a:r>
            <a:rPr lang="en-US"/>
            <a:t>A/B Testing </a:t>
          </a:r>
        </a:p>
      </dgm:t>
    </dgm:pt>
    <dgm:pt modelId="{5FFBD2A3-50C4-4E9F-BB54-AB9BDC9C4A41}" type="parTrans" cxnId="{1C7E83B1-BBF5-4261-B947-CE12DF80EC3E}">
      <dgm:prSet/>
      <dgm:spPr/>
      <dgm:t>
        <a:bodyPr/>
        <a:lstStyle/>
        <a:p>
          <a:endParaRPr lang="en-US"/>
        </a:p>
      </dgm:t>
    </dgm:pt>
    <dgm:pt modelId="{546ABF3B-1BB4-4C42-B480-663268B31AD0}" type="sibTrans" cxnId="{1C7E83B1-BBF5-4261-B947-CE12DF80EC3E}">
      <dgm:prSet/>
      <dgm:spPr/>
      <dgm:t>
        <a:bodyPr/>
        <a:lstStyle/>
        <a:p>
          <a:endParaRPr lang="en-US"/>
        </a:p>
      </dgm:t>
    </dgm:pt>
    <dgm:pt modelId="{8C422C5C-1BD7-41E8-93CF-36B7112F0DFB}">
      <dgm:prSet/>
      <dgm:spPr/>
      <dgm:t>
        <a:bodyPr/>
        <a:lstStyle/>
        <a:p>
          <a:r>
            <a:rPr lang="en-US"/>
            <a:t>Targeted segment groups for emails and email content </a:t>
          </a:r>
        </a:p>
      </dgm:t>
    </dgm:pt>
    <dgm:pt modelId="{F5DF9241-CA5B-44D6-8C1A-85215472B4D2}" type="parTrans" cxnId="{504137B6-BDAA-4836-8529-DEEDA6E4CE57}">
      <dgm:prSet/>
      <dgm:spPr/>
      <dgm:t>
        <a:bodyPr/>
        <a:lstStyle/>
        <a:p>
          <a:endParaRPr lang="en-US"/>
        </a:p>
      </dgm:t>
    </dgm:pt>
    <dgm:pt modelId="{7E570AE1-A5A0-47C8-BD86-514A84ECDEFA}" type="sibTrans" cxnId="{504137B6-BDAA-4836-8529-DEEDA6E4CE57}">
      <dgm:prSet/>
      <dgm:spPr/>
      <dgm:t>
        <a:bodyPr/>
        <a:lstStyle/>
        <a:p>
          <a:endParaRPr lang="en-US"/>
        </a:p>
      </dgm:t>
    </dgm:pt>
    <dgm:pt modelId="{9F4C1A0C-12C2-4D71-B618-0A1BDB4AA66C}">
      <dgm:prSet/>
      <dgm:spPr/>
      <dgm:t>
        <a:bodyPr/>
        <a:lstStyle/>
        <a:p>
          <a:r>
            <a:rPr lang="en-US"/>
            <a:t>Event Campaigns </a:t>
          </a:r>
        </a:p>
      </dgm:t>
    </dgm:pt>
    <dgm:pt modelId="{57C88603-2F54-47E9-9194-F7B625A19FA9}" type="parTrans" cxnId="{859E8F36-A6FB-4B29-AE91-8D7A9D12B2D1}">
      <dgm:prSet/>
      <dgm:spPr/>
      <dgm:t>
        <a:bodyPr/>
        <a:lstStyle/>
        <a:p>
          <a:endParaRPr lang="en-US"/>
        </a:p>
      </dgm:t>
    </dgm:pt>
    <dgm:pt modelId="{F547327A-FD37-4337-BAA1-42B7CC4E6AEF}" type="sibTrans" cxnId="{859E8F36-A6FB-4B29-AE91-8D7A9D12B2D1}">
      <dgm:prSet/>
      <dgm:spPr/>
      <dgm:t>
        <a:bodyPr/>
        <a:lstStyle/>
        <a:p>
          <a:endParaRPr lang="en-US"/>
        </a:p>
      </dgm:t>
    </dgm:pt>
    <dgm:pt modelId="{A4F9FCEC-9429-4D80-A7A3-1E2463BF536B}">
      <dgm:prSet/>
      <dgm:spPr/>
      <dgm:t>
        <a:bodyPr/>
        <a:lstStyle/>
        <a:p>
          <a:r>
            <a:rPr lang="en-US"/>
            <a:t>Improved data security, deliverability, and compliance</a:t>
          </a:r>
        </a:p>
      </dgm:t>
    </dgm:pt>
    <dgm:pt modelId="{355273C5-94AC-486B-9A5F-C8F7A8DDEE4A}" type="parTrans" cxnId="{52E69212-65C1-481C-A4F3-4B3F8C23A681}">
      <dgm:prSet/>
      <dgm:spPr/>
      <dgm:t>
        <a:bodyPr/>
        <a:lstStyle/>
        <a:p>
          <a:endParaRPr lang="en-US"/>
        </a:p>
      </dgm:t>
    </dgm:pt>
    <dgm:pt modelId="{B976CB1A-C2AC-4753-AB58-236984B3747D}" type="sibTrans" cxnId="{52E69212-65C1-481C-A4F3-4B3F8C23A681}">
      <dgm:prSet/>
      <dgm:spPr/>
      <dgm:t>
        <a:bodyPr/>
        <a:lstStyle/>
        <a:p>
          <a:endParaRPr lang="en-US"/>
        </a:p>
      </dgm:t>
    </dgm:pt>
    <dgm:pt modelId="{EA87F203-25E2-4F07-B77C-F33573B022A4}" type="pres">
      <dgm:prSet presAssocID="{D96EBB5F-39D1-4D6F-9DCE-09DCB9EC56C8}" presName="diagram" presStyleCnt="0">
        <dgm:presLayoutVars>
          <dgm:dir/>
          <dgm:resizeHandles val="exact"/>
        </dgm:presLayoutVars>
      </dgm:prSet>
      <dgm:spPr/>
    </dgm:pt>
    <dgm:pt modelId="{5DC6402E-5BFA-4141-B27F-1C02204812A7}" type="pres">
      <dgm:prSet presAssocID="{27DFBDA7-E3DF-419B-8BA8-02379EC16A1C}" presName="node" presStyleLbl="node1" presStyleIdx="0" presStyleCnt="9">
        <dgm:presLayoutVars>
          <dgm:bulletEnabled val="1"/>
        </dgm:presLayoutVars>
      </dgm:prSet>
      <dgm:spPr/>
    </dgm:pt>
    <dgm:pt modelId="{2DFA0B4E-10BD-4177-B8B3-97CEE95F41FE}" type="pres">
      <dgm:prSet presAssocID="{D2D53B05-7536-46C7-B6D3-DE41640068D2}" presName="sibTrans" presStyleCnt="0"/>
      <dgm:spPr/>
    </dgm:pt>
    <dgm:pt modelId="{CE1EA4AB-9355-4A1B-9BFF-BAA1EFD2F90B}" type="pres">
      <dgm:prSet presAssocID="{02664432-394A-48E2-A0C4-89DF05CD05E4}" presName="node" presStyleLbl="node1" presStyleIdx="1" presStyleCnt="9">
        <dgm:presLayoutVars>
          <dgm:bulletEnabled val="1"/>
        </dgm:presLayoutVars>
      </dgm:prSet>
      <dgm:spPr/>
    </dgm:pt>
    <dgm:pt modelId="{7B03A109-68B5-4AC0-B89F-FADE52F77F52}" type="pres">
      <dgm:prSet presAssocID="{41F013AF-4261-4E79-9BDC-3497D5EB1CA2}" presName="sibTrans" presStyleCnt="0"/>
      <dgm:spPr/>
    </dgm:pt>
    <dgm:pt modelId="{79DA9D04-1915-428C-AC4C-6AA4F9FA8163}" type="pres">
      <dgm:prSet presAssocID="{DF746849-A332-4CEF-A454-867EABC81A92}" presName="node" presStyleLbl="node1" presStyleIdx="2" presStyleCnt="9">
        <dgm:presLayoutVars>
          <dgm:bulletEnabled val="1"/>
        </dgm:presLayoutVars>
      </dgm:prSet>
      <dgm:spPr/>
    </dgm:pt>
    <dgm:pt modelId="{2B1F2758-F21F-4D27-AEC5-36E0A88E16BA}" type="pres">
      <dgm:prSet presAssocID="{9FA91148-7AB1-4F4F-B0B8-581A7336CBF9}" presName="sibTrans" presStyleCnt="0"/>
      <dgm:spPr/>
    </dgm:pt>
    <dgm:pt modelId="{F91E13D1-5DD0-4C98-A8CD-278C34829DE5}" type="pres">
      <dgm:prSet presAssocID="{5BFB9C5D-54C9-4B6E-8BB6-646075C75124}" presName="node" presStyleLbl="node1" presStyleIdx="3" presStyleCnt="9">
        <dgm:presLayoutVars>
          <dgm:bulletEnabled val="1"/>
        </dgm:presLayoutVars>
      </dgm:prSet>
      <dgm:spPr/>
    </dgm:pt>
    <dgm:pt modelId="{F3A9BB27-3E29-4196-8756-5F5FF8769AED}" type="pres">
      <dgm:prSet presAssocID="{7495DDCF-ED1C-4451-B3C4-A14B0F2459E9}" presName="sibTrans" presStyleCnt="0"/>
      <dgm:spPr/>
    </dgm:pt>
    <dgm:pt modelId="{7380101A-848D-40AD-A918-FDE0E2E07B92}" type="pres">
      <dgm:prSet presAssocID="{5B7E16BD-AA6E-49AF-BF67-1018D6589FFE}" presName="node" presStyleLbl="node1" presStyleIdx="4" presStyleCnt="9">
        <dgm:presLayoutVars>
          <dgm:bulletEnabled val="1"/>
        </dgm:presLayoutVars>
      </dgm:prSet>
      <dgm:spPr/>
    </dgm:pt>
    <dgm:pt modelId="{B53BC6D2-672F-4F33-ABAC-AAC8258F82DC}" type="pres">
      <dgm:prSet presAssocID="{BC186D07-9D77-4ACA-AE30-15565D8AAEB8}" presName="sibTrans" presStyleCnt="0"/>
      <dgm:spPr/>
    </dgm:pt>
    <dgm:pt modelId="{C97F2870-8243-4263-A6DD-E6870C3F33F1}" type="pres">
      <dgm:prSet presAssocID="{4E769C29-D10D-4972-A047-45B16659332D}" presName="node" presStyleLbl="node1" presStyleIdx="5" presStyleCnt="9">
        <dgm:presLayoutVars>
          <dgm:bulletEnabled val="1"/>
        </dgm:presLayoutVars>
      </dgm:prSet>
      <dgm:spPr/>
    </dgm:pt>
    <dgm:pt modelId="{F545834D-F96C-45D7-BE40-B2CA0F075C4D}" type="pres">
      <dgm:prSet presAssocID="{546ABF3B-1BB4-4C42-B480-663268B31AD0}" presName="sibTrans" presStyleCnt="0"/>
      <dgm:spPr/>
    </dgm:pt>
    <dgm:pt modelId="{7969DD28-5011-48A8-AF26-CE5557538CAA}" type="pres">
      <dgm:prSet presAssocID="{8C422C5C-1BD7-41E8-93CF-36B7112F0DFB}" presName="node" presStyleLbl="node1" presStyleIdx="6" presStyleCnt="9">
        <dgm:presLayoutVars>
          <dgm:bulletEnabled val="1"/>
        </dgm:presLayoutVars>
      </dgm:prSet>
      <dgm:spPr/>
    </dgm:pt>
    <dgm:pt modelId="{BF18E114-A542-4467-8C38-14CBC5583137}" type="pres">
      <dgm:prSet presAssocID="{7E570AE1-A5A0-47C8-BD86-514A84ECDEFA}" presName="sibTrans" presStyleCnt="0"/>
      <dgm:spPr/>
    </dgm:pt>
    <dgm:pt modelId="{BD7ED941-1518-4751-934E-F708237C8139}" type="pres">
      <dgm:prSet presAssocID="{9F4C1A0C-12C2-4D71-B618-0A1BDB4AA66C}" presName="node" presStyleLbl="node1" presStyleIdx="7" presStyleCnt="9">
        <dgm:presLayoutVars>
          <dgm:bulletEnabled val="1"/>
        </dgm:presLayoutVars>
      </dgm:prSet>
      <dgm:spPr/>
    </dgm:pt>
    <dgm:pt modelId="{26BF7784-072A-417C-9FAD-B262474C458C}" type="pres">
      <dgm:prSet presAssocID="{F547327A-FD37-4337-BAA1-42B7CC4E6AEF}" presName="sibTrans" presStyleCnt="0"/>
      <dgm:spPr/>
    </dgm:pt>
    <dgm:pt modelId="{7A7C2C43-CB42-4FCC-ACDD-4D33AB3BCF71}" type="pres">
      <dgm:prSet presAssocID="{A4F9FCEC-9429-4D80-A7A3-1E2463BF536B}" presName="node" presStyleLbl="node1" presStyleIdx="8" presStyleCnt="9">
        <dgm:presLayoutVars>
          <dgm:bulletEnabled val="1"/>
        </dgm:presLayoutVars>
      </dgm:prSet>
      <dgm:spPr/>
    </dgm:pt>
  </dgm:ptLst>
  <dgm:cxnLst>
    <dgm:cxn modelId="{86395906-7A82-4494-AEAC-9718CA203D42}" type="presOf" srcId="{8C422C5C-1BD7-41E8-93CF-36B7112F0DFB}" destId="{7969DD28-5011-48A8-AF26-CE5557538CAA}" srcOrd="0" destOrd="0" presId="urn:microsoft.com/office/officeart/2005/8/layout/default"/>
    <dgm:cxn modelId="{52E69212-65C1-481C-A4F3-4B3F8C23A681}" srcId="{D96EBB5F-39D1-4D6F-9DCE-09DCB9EC56C8}" destId="{A4F9FCEC-9429-4D80-A7A3-1E2463BF536B}" srcOrd="8" destOrd="0" parTransId="{355273C5-94AC-486B-9A5F-C8F7A8DDEE4A}" sibTransId="{B976CB1A-C2AC-4753-AB58-236984B3747D}"/>
    <dgm:cxn modelId="{D2FEC61C-E65E-4C27-8AC3-94C4E385AF46}" type="presOf" srcId="{5BFB9C5D-54C9-4B6E-8BB6-646075C75124}" destId="{F91E13D1-5DD0-4C98-A8CD-278C34829DE5}" srcOrd="0" destOrd="0" presId="urn:microsoft.com/office/officeart/2005/8/layout/default"/>
    <dgm:cxn modelId="{EB0A541F-68D0-4EDA-B058-CFAC3E6375AD}" type="presOf" srcId="{5B7E16BD-AA6E-49AF-BF67-1018D6589FFE}" destId="{7380101A-848D-40AD-A918-FDE0E2E07B92}" srcOrd="0" destOrd="0" presId="urn:microsoft.com/office/officeart/2005/8/layout/default"/>
    <dgm:cxn modelId="{CA238432-4C0B-4446-9468-DDF0CC9D7779}" srcId="{D96EBB5F-39D1-4D6F-9DCE-09DCB9EC56C8}" destId="{5BFB9C5D-54C9-4B6E-8BB6-646075C75124}" srcOrd="3" destOrd="0" parTransId="{2EA9F675-8E56-49DA-B3CF-1317BF35B53F}" sibTransId="{7495DDCF-ED1C-4451-B3C4-A14B0F2459E9}"/>
    <dgm:cxn modelId="{859E8F36-A6FB-4B29-AE91-8D7A9D12B2D1}" srcId="{D96EBB5F-39D1-4D6F-9DCE-09DCB9EC56C8}" destId="{9F4C1A0C-12C2-4D71-B618-0A1BDB4AA66C}" srcOrd="7" destOrd="0" parTransId="{57C88603-2F54-47E9-9194-F7B625A19FA9}" sibTransId="{F547327A-FD37-4337-BAA1-42B7CC4E6AEF}"/>
    <dgm:cxn modelId="{1DFEEB40-BF3B-4EF0-A2F3-BC11F4EDABE5}" srcId="{D96EBB5F-39D1-4D6F-9DCE-09DCB9EC56C8}" destId="{DF746849-A332-4CEF-A454-867EABC81A92}" srcOrd="2" destOrd="0" parTransId="{0C3C7DD1-705E-4958-8827-7883F6D26680}" sibTransId="{9FA91148-7AB1-4F4F-B0B8-581A7336CBF9}"/>
    <dgm:cxn modelId="{BDC4576D-BD85-4EDF-928B-9BAD891C09D3}" type="presOf" srcId="{02664432-394A-48E2-A0C4-89DF05CD05E4}" destId="{CE1EA4AB-9355-4A1B-9BFF-BAA1EFD2F90B}" srcOrd="0" destOrd="0" presId="urn:microsoft.com/office/officeart/2005/8/layout/default"/>
    <dgm:cxn modelId="{6BA93274-14B6-46ED-AC8C-6127B83CA7B7}" type="presOf" srcId="{4E769C29-D10D-4972-A047-45B16659332D}" destId="{C97F2870-8243-4263-A6DD-E6870C3F33F1}" srcOrd="0" destOrd="0" presId="urn:microsoft.com/office/officeart/2005/8/layout/default"/>
    <dgm:cxn modelId="{16BE7F8F-5813-4F46-A098-FBE19010C976}" srcId="{D96EBB5F-39D1-4D6F-9DCE-09DCB9EC56C8}" destId="{5B7E16BD-AA6E-49AF-BF67-1018D6589FFE}" srcOrd="4" destOrd="0" parTransId="{17CDC442-AFA4-4812-80B5-3134E6C77C24}" sibTransId="{BC186D07-9D77-4ACA-AE30-15565D8AAEB8}"/>
    <dgm:cxn modelId="{492F669F-24B9-43DD-B8C7-FB88B16C4A47}" type="presOf" srcId="{D96EBB5F-39D1-4D6F-9DCE-09DCB9EC56C8}" destId="{EA87F203-25E2-4F07-B77C-F33573B022A4}" srcOrd="0" destOrd="0" presId="urn:microsoft.com/office/officeart/2005/8/layout/default"/>
    <dgm:cxn modelId="{DD2B6AA3-855C-41AA-A8C9-2262B65FF7A3}" srcId="{D96EBB5F-39D1-4D6F-9DCE-09DCB9EC56C8}" destId="{02664432-394A-48E2-A0C4-89DF05CD05E4}" srcOrd="1" destOrd="0" parTransId="{79EC5DD2-F986-4BB7-ADE6-B3B829ECD966}" sibTransId="{41F013AF-4261-4E79-9BDC-3497D5EB1CA2}"/>
    <dgm:cxn modelId="{1C7E83B1-BBF5-4261-B947-CE12DF80EC3E}" srcId="{D96EBB5F-39D1-4D6F-9DCE-09DCB9EC56C8}" destId="{4E769C29-D10D-4972-A047-45B16659332D}" srcOrd="5" destOrd="0" parTransId="{5FFBD2A3-50C4-4E9F-BB54-AB9BDC9C4A41}" sibTransId="{546ABF3B-1BB4-4C42-B480-663268B31AD0}"/>
    <dgm:cxn modelId="{504137B6-BDAA-4836-8529-DEEDA6E4CE57}" srcId="{D96EBB5F-39D1-4D6F-9DCE-09DCB9EC56C8}" destId="{8C422C5C-1BD7-41E8-93CF-36B7112F0DFB}" srcOrd="6" destOrd="0" parTransId="{F5DF9241-CA5B-44D6-8C1A-85215472B4D2}" sibTransId="{7E570AE1-A5A0-47C8-BD86-514A84ECDEFA}"/>
    <dgm:cxn modelId="{876390D6-6AFB-49D7-AE77-87020BDABD5B}" type="presOf" srcId="{27DFBDA7-E3DF-419B-8BA8-02379EC16A1C}" destId="{5DC6402E-5BFA-4141-B27F-1C02204812A7}" srcOrd="0" destOrd="0" presId="urn:microsoft.com/office/officeart/2005/8/layout/default"/>
    <dgm:cxn modelId="{6418C5DE-A7AB-4EFA-9297-E8B0CE045244}" type="presOf" srcId="{A4F9FCEC-9429-4D80-A7A3-1E2463BF536B}" destId="{7A7C2C43-CB42-4FCC-ACDD-4D33AB3BCF71}" srcOrd="0" destOrd="0" presId="urn:microsoft.com/office/officeart/2005/8/layout/default"/>
    <dgm:cxn modelId="{75D2FBF2-ADFD-4175-8D86-D26EB2F13831}" type="presOf" srcId="{9F4C1A0C-12C2-4D71-B618-0A1BDB4AA66C}" destId="{BD7ED941-1518-4751-934E-F708237C8139}" srcOrd="0" destOrd="0" presId="urn:microsoft.com/office/officeart/2005/8/layout/default"/>
    <dgm:cxn modelId="{035E0CF4-F380-4C8A-AE4E-7C159B47B4E3}" type="presOf" srcId="{DF746849-A332-4CEF-A454-867EABC81A92}" destId="{79DA9D04-1915-428C-AC4C-6AA4F9FA8163}" srcOrd="0" destOrd="0" presId="urn:microsoft.com/office/officeart/2005/8/layout/default"/>
    <dgm:cxn modelId="{E269F3F5-3E41-40C7-ACBF-C7DAFA0F56D0}" srcId="{D96EBB5F-39D1-4D6F-9DCE-09DCB9EC56C8}" destId="{27DFBDA7-E3DF-419B-8BA8-02379EC16A1C}" srcOrd="0" destOrd="0" parTransId="{9DE1D8B7-CCDF-42EB-9C24-EAFE99A3A6C4}" sibTransId="{D2D53B05-7536-46C7-B6D3-DE41640068D2}"/>
    <dgm:cxn modelId="{7AEADE1C-17CE-4E73-ADA2-014664E2935B}" type="presParOf" srcId="{EA87F203-25E2-4F07-B77C-F33573B022A4}" destId="{5DC6402E-5BFA-4141-B27F-1C02204812A7}" srcOrd="0" destOrd="0" presId="urn:microsoft.com/office/officeart/2005/8/layout/default"/>
    <dgm:cxn modelId="{B94713B9-7F75-4700-949F-7D1F19B77BE3}" type="presParOf" srcId="{EA87F203-25E2-4F07-B77C-F33573B022A4}" destId="{2DFA0B4E-10BD-4177-B8B3-97CEE95F41FE}" srcOrd="1" destOrd="0" presId="urn:microsoft.com/office/officeart/2005/8/layout/default"/>
    <dgm:cxn modelId="{3B7925D3-6185-4E47-8994-860A301CB489}" type="presParOf" srcId="{EA87F203-25E2-4F07-B77C-F33573B022A4}" destId="{CE1EA4AB-9355-4A1B-9BFF-BAA1EFD2F90B}" srcOrd="2" destOrd="0" presId="urn:microsoft.com/office/officeart/2005/8/layout/default"/>
    <dgm:cxn modelId="{383A6FFE-5DBE-4F24-9712-311F6C9F90B8}" type="presParOf" srcId="{EA87F203-25E2-4F07-B77C-F33573B022A4}" destId="{7B03A109-68B5-4AC0-B89F-FADE52F77F52}" srcOrd="3" destOrd="0" presId="urn:microsoft.com/office/officeart/2005/8/layout/default"/>
    <dgm:cxn modelId="{DA514878-D223-4655-8D62-9AF273DA4F4B}" type="presParOf" srcId="{EA87F203-25E2-4F07-B77C-F33573B022A4}" destId="{79DA9D04-1915-428C-AC4C-6AA4F9FA8163}" srcOrd="4" destOrd="0" presId="urn:microsoft.com/office/officeart/2005/8/layout/default"/>
    <dgm:cxn modelId="{4C8F43CD-7B80-4AAD-8692-62EF74414B67}" type="presParOf" srcId="{EA87F203-25E2-4F07-B77C-F33573B022A4}" destId="{2B1F2758-F21F-4D27-AEC5-36E0A88E16BA}" srcOrd="5" destOrd="0" presId="urn:microsoft.com/office/officeart/2005/8/layout/default"/>
    <dgm:cxn modelId="{7020163C-89A7-4684-A095-2CE9CB5C9A50}" type="presParOf" srcId="{EA87F203-25E2-4F07-B77C-F33573B022A4}" destId="{F91E13D1-5DD0-4C98-A8CD-278C34829DE5}" srcOrd="6" destOrd="0" presId="urn:microsoft.com/office/officeart/2005/8/layout/default"/>
    <dgm:cxn modelId="{FF5F8BD3-B973-486F-90AE-C0048FCC2B44}" type="presParOf" srcId="{EA87F203-25E2-4F07-B77C-F33573B022A4}" destId="{F3A9BB27-3E29-4196-8756-5F5FF8769AED}" srcOrd="7" destOrd="0" presId="urn:microsoft.com/office/officeart/2005/8/layout/default"/>
    <dgm:cxn modelId="{FD70F51B-07DE-451A-B6FD-B29E56A89CF4}" type="presParOf" srcId="{EA87F203-25E2-4F07-B77C-F33573B022A4}" destId="{7380101A-848D-40AD-A918-FDE0E2E07B92}" srcOrd="8" destOrd="0" presId="urn:microsoft.com/office/officeart/2005/8/layout/default"/>
    <dgm:cxn modelId="{880B0846-E35E-452F-B0FF-DE2DE35BBEC9}" type="presParOf" srcId="{EA87F203-25E2-4F07-B77C-F33573B022A4}" destId="{B53BC6D2-672F-4F33-ABAC-AAC8258F82DC}" srcOrd="9" destOrd="0" presId="urn:microsoft.com/office/officeart/2005/8/layout/default"/>
    <dgm:cxn modelId="{DD76A617-45AB-4C1D-ACD8-7057C6956A9B}" type="presParOf" srcId="{EA87F203-25E2-4F07-B77C-F33573B022A4}" destId="{C97F2870-8243-4263-A6DD-E6870C3F33F1}" srcOrd="10" destOrd="0" presId="urn:microsoft.com/office/officeart/2005/8/layout/default"/>
    <dgm:cxn modelId="{8D2AFDFA-3736-461B-B9A4-E5F18D82A48F}" type="presParOf" srcId="{EA87F203-25E2-4F07-B77C-F33573B022A4}" destId="{F545834D-F96C-45D7-BE40-B2CA0F075C4D}" srcOrd="11" destOrd="0" presId="urn:microsoft.com/office/officeart/2005/8/layout/default"/>
    <dgm:cxn modelId="{F89B3A01-86A6-48D5-A88B-D28D4B49C761}" type="presParOf" srcId="{EA87F203-25E2-4F07-B77C-F33573B022A4}" destId="{7969DD28-5011-48A8-AF26-CE5557538CAA}" srcOrd="12" destOrd="0" presId="urn:microsoft.com/office/officeart/2005/8/layout/default"/>
    <dgm:cxn modelId="{055F6B48-1CC9-4364-8A1A-63EB9DE201A8}" type="presParOf" srcId="{EA87F203-25E2-4F07-B77C-F33573B022A4}" destId="{BF18E114-A542-4467-8C38-14CBC5583137}" srcOrd="13" destOrd="0" presId="urn:microsoft.com/office/officeart/2005/8/layout/default"/>
    <dgm:cxn modelId="{2A312373-B5CF-44E2-ABBD-69D0678BE1BF}" type="presParOf" srcId="{EA87F203-25E2-4F07-B77C-F33573B022A4}" destId="{BD7ED941-1518-4751-934E-F708237C8139}" srcOrd="14" destOrd="0" presId="urn:microsoft.com/office/officeart/2005/8/layout/default"/>
    <dgm:cxn modelId="{E2136284-8EF8-42BC-98CE-9664FB27E66A}" type="presParOf" srcId="{EA87F203-25E2-4F07-B77C-F33573B022A4}" destId="{26BF7784-072A-417C-9FAD-B262474C458C}" srcOrd="15" destOrd="0" presId="urn:microsoft.com/office/officeart/2005/8/layout/default"/>
    <dgm:cxn modelId="{CEDD997F-59F6-482C-A517-FB337CE2BE12}" type="presParOf" srcId="{EA87F203-25E2-4F07-B77C-F33573B022A4}" destId="{7A7C2C43-CB42-4FCC-ACDD-4D33AB3BCF71}"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6402E-5BFA-4141-B27F-1C02204812A7}">
      <dsp:nvSpPr>
        <dsp:cNvPr id="0" name=""/>
        <dsp:cNvSpPr/>
      </dsp:nvSpPr>
      <dsp:spPr>
        <a:xfrm>
          <a:off x="0" y="507999"/>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Unlimited administrator accounts </a:t>
          </a:r>
        </a:p>
      </dsp:txBody>
      <dsp:txXfrm>
        <a:off x="0" y="507999"/>
        <a:ext cx="1928812" cy="1157287"/>
      </dsp:txXfrm>
    </dsp:sp>
    <dsp:sp modelId="{CE1EA4AB-9355-4A1B-9BFF-BAA1EFD2F90B}">
      <dsp:nvSpPr>
        <dsp:cNvPr id="0" name=""/>
        <dsp:cNvSpPr/>
      </dsp:nvSpPr>
      <dsp:spPr>
        <a:xfrm>
          <a:off x="2121693" y="507999"/>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ASCE branded templates</a:t>
          </a:r>
        </a:p>
      </dsp:txBody>
      <dsp:txXfrm>
        <a:off x="2121693" y="507999"/>
        <a:ext cx="1928812" cy="1157287"/>
      </dsp:txXfrm>
    </dsp:sp>
    <dsp:sp modelId="{79DA9D04-1915-428C-AC4C-6AA4F9FA8163}">
      <dsp:nvSpPr>
        <dsp:cNvPr id="0" name=""/>
        <dsp:cNvSpPr/>
      </dsp:nvSpPr>
      <dsp:spPr>
        <a:xfrm>
          <a:off x="4243387" y="507999"/>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ASCE Asset Library in the system </a:t>
          </a:r>
        </a:p>
      </dsp:txBody>
      <dsp:txXfrm>
        <a:off x="4243387" y="507999"/>
        <a:ext cx="1928812" cy="1157287"/>
      </dsp:txXfrm>
    </dsp:sp>
    <dsp:sp modelId="{F91E13D1-5DD0-4C98-A8CD-278C34829DE5}">
      <dsp:nvSpPr>
        <dsp:cNvPr id="0" name=""/>
        <dsp:cNvSpPr/>
      </dsp:nvSpPr>
      <dsp:spPr>
        <a:xfrm>
          <a:off x="0" y="1858168"/>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ASCE content layouts </a:t>
          </a:r>
        </a:p>
      </dsp:txBody>
      <dsp:txXfrm>
        <a:off x="0" y="1858168"/>
        <a:ext cx="1928812" cy="1157287"/>
      </dsp:txXfrm>
    </dsp:sp>
    <dsp:sp modelId="{7380101A-848D-40AD-A918-FDE0E2E07B92}">
      <dsp:nvSpPr>
        <dsp:cNvPr id="0" name=""/>
        <dsp:cNvSpPr/>
      </dsp:nvSpPr>
      <dsp:spPr>
        <a:xfrm>
          <a:off x="2121693" y="1858168"/>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Improved reporting that will contribute to a 360-membership view</a:t>
          </a:r>
        </a:p>
      </dsp:txBody>
      <dsp:txXfrm>
        <a:off x="2121693" y="1858168"/>
        <a:ext cx="1928812" cy="1157287"/>
      </dsp:txXfrm>
    </dsp:sp>
    <dsp:sp modelId="{C97F2870-8243-4263-A6DD-E6870C3F33F1}">
      <dsp:nvSpPr>
        <dsp:cNvPr id="0" name=""/>
        <dsp:cNvSpPr/>
      </dsp:nvSpPr>
      <dsp:spPr>
        <a:xfrm>
          <a:off x="4243387" y="1858168"/>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A/B Testing </a:t>
          </a:r>
        </a:p>
      </dsp:txBody>
      <dsp:txXfrm>
        <a:off x="4243387" y="1858168"/>
        <a:ext cx="1928812" cy="1157287"/>
      </dsp:txXfrm>
    </dsp:sp>
    <dsp:sp modelId="{7969DD28-5011-48A8-AF26-CE5557538CAA}">
      <dsp:nvSpPr>
        <dsp:cNvPr id="0" name=""/>
        <dsp:cNvSpPr/>
      </dsp:nvSpPr>
      <dsp:spPr>
        <a:xfrm>
          <a:off x="0" y="3208337"/>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Targeted segment groups for emails and email content </a:t>
          </a:r>
        </a:p>
      </dsp:txBody>
      <dsp:txXfrm>
        <a:off x="0" y="3208337"/>
        <a:ext cx="1928812" cy="1157287"/>
      </dsp:txXfrm>
    </dsp:sp>
    <dsp:sp modelId="{BD7ED941-1518-4751-934E-F708237C8139}">
      <dsp:nvSpPr>
        <dsp:cNvPr id="0" name=""/>
        <dsp:cNvSpPr/>
      </dsp:nvSpPr>
      <dsp:spPr>
        <a:xfrm>
          <a:off x="2121693" y="3208337"/>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Event Campaigns </a:t>
          </a:r>
        </a:p>
      </dsp:txBody>
      <dsp:txXfrm>
        <a:off x="2121693" y="3208337"/>
        <a:ext cx="1928812" cy="1157287"/>
      </dsp:txXfrm>
    </dsp:sp>
    <dsp:sp modelId="{7A7C2C43-CB42-4FCC-ACDD-4D33AB3BCF71}">
      <dsp:nvSpPr>
        <dsp:cNvPr id="0" name=""/>
        <dsp:cNvSpPr/>
      </dsp:nvSpPr>
      <dsp:spPr>
        <a:xfrm>
          <a:off x="4243387" y="3208337"/>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Improved data security, deliverability, and compliance</a:t>
          </a:r>
        </a:p>
      </dsp:txBody>
      <dsp:txXfrm>
        <a:off x="4243387" y="3208337"/>
        <a:ext cx="1928812" cy="11572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6661B6-C88A-4E74-A7FD-E88BEA950666}"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78EE3-8AF6-4C22-A42F-28523773C156}" type="slidenum">
              <a:rPr lang="en-US" smtClean="0"/>
              <a:t>‹#›</a:t>
            </a:fld>
            <a:endParaRPr lang="en-US"/>
          </a:p>
        </p:txBody>
      </p:sp>
    </p:spTree>
    <p:extLst>
      <p:ext uri="{BB962C8B-B14F-4D97-AF65-F5344CB8AC3E}">
        <p14:creationId xmlns:p14="http://schemas.microsoft.com/office/powerpoint/2010/main" val="49848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taustin@asce.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ASCE Collaborate has upgraded to Thrive. This new platform has improved functionality and new features including Informz (an email marketing tool) that will be replacing Constant Contact on August 4</a:t>
            </a:r>
            <a:r>
              <a:rPr lang="en-US" baseline="30000" dirty="0"/>
              <a:t>th. </a:t>
            </a:r>
            <a:endParaRPr lang="en-US" dirty="0"/>
          </a:p>
        </p:txBody>
      </p:sp>
      <p:sp>
        <p:nvSpPr>
          <p:cNvPr id="4" name="Slide Number Placeholder 3"/>
          <p:cNvSpPr>
            <a:spLocks noGrp="1"/>
          </p:cNvSpPr>
          <p:nvPr>
            <p:ph type="sldNum" sz="quarter" idx="5"/>
          </p:nvPr>
        </p:nvSpPr>
        <p:spPr/>
        <p:txBody>
          <a:bodyPr/>
          <a:lstStyle/>
          <a:p>
            <a:fld id="{5F378EE3-8AF6-4C22-A42F-28523773C156}" type="slidenum">
              <a:rPr lang="en-US" smtClean="0"/>
              <a:t>2</a:t>
            </a:fld>
            <a:endParaRPr lang="en-US"/>
          </a:p>
        </p:txBody>
      </p:sp>
    </p:spTree>
    <p:extLst>
      <p:ext uri="{BB962C8B-B14F-4D97-AF65-F5344CB8AC3E}">
        <p14:creationId xmlns:p14="http://schemas.microsoft.com/office/powerpoint/2010/main" val="591568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Thrive has also updated the ASCE Member Directory. You can search for ASCE members you have met at events and contact them through the platform. You can also toggle to an advanced search to find members in your local area. You can search for members by professional interest or even find ASCE or SEI fellows by selecting the appropriate tab in the directory. </a:t>
            </a:r>
          </a:p>
        </p:txBody>
      </p:sp>
      <p:sp>
        <p:nvSpPr>
          <p:cNvPr id="4" name="Slide Number Placeholder 3"/>
          <p:cNvSpPr>
            <a:spLocks noGrp="1"/>
          </p:cNvSpPr>
          <p:nvPr>
            <p:ph type="sldNum" sz="quarter" idx="5"/>
          </p:nvPr>
        </p:nvSpPr>
        <p:spPr/>
        <p:txBody>
          <a:bodyPr/>
          <a:lstStyle/>
          <a:p>
            <a:fld id="{5F378EE3-8AF6-4C22-A42F-28523773C156}" type="slidenum">
              <a:rPr lang="en-US" smtClean="0"/>
              <a:t>16</a:t>
            </a:fld>
            <a:endParaRPr lang="en-US"/>
          </a:p>
        </p:txBody>
      </p:sp>
    </p:spTree>
    <p:extLst>
      <p:ext uri="{BB962C8B-B14F-4D97-AF65-F5344CB8AC3E}">
        <p14:creationId xmlns:p14="http://schemas.microsoft.com/office/powerpoint/2010/main" val="949951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We’ve added a new forum to the Thrive platform. </a:t>
            </a:r>
            <a:r>
              <a:rPr lang="en-US" b="0" i="0" dirty="0">
                <a:solidFill>
                  <a:srgbClr val="FFFFFF"/>
                </a:solidFill>
                <a:effectLst/>
                <a:latin typeface="Mulish"/>
              </a:rPr>
              <a:t>Come join the discussion about ASCE Standards! The Peer-to-Peer Standards Exchange is a new ASCE Collaborate forum to discuss technical issues about ASCE standards. Dive into your technical area with questions and issues with your community. Members can ask and answer questions. Non-members will have view-only capability.</a:t>
            </a:r>
            <a:endParaRPr lang="en-US" dirty="0"/>
          </a:p>
          <a:p>
            <a:endParaRPr lang="en-US" dirty="0"/>
          </a:p>
          <a:p>
            <a:r>
              <a:rPr lang="en-US" dirty="0"/>
              <a:t>You can access the forum here: https://collaborate.asce.org/standards-exchange/home</a:t>
            </a:r>
          </a:p>
        </p:txBody>
      </p:sp>
      <p:sp>
        <p:nvSpPr>
          <p:cNvPr id="4" name="Slide Number Placeholder 3"/>
          <p:cNvSpPr>
            <a:spLocks noGrp="1"/>
          </p:cNvSpPr>
          <p:nvPr>
            <p:ph type="sldNum" sz="quarter" idx="5"/>
          </p:nvPr>
        </p:nvSpPr>
        <p:spPr/>
        <p:txBody>
          <a:bodyPr/>
          <a:lstStyle/>
          <a:p>
            <a:fld id="{5F378EE3-8AF6-4C22-A42F-28523773C156}" type="slidenum">
              <a:rPr lang="en-US" smtClean="0"/>
              <a:t>17</a:t>
            </a:fld>
            <a:endParaRPr lang="en-US"/>
          </a:p>
        </p:txBody>
      </p:sp>
    </p:spTree>
    <p:extLst>
      <p:ext uri="{BB962C8B-B14F-4D97-AF65-F5344CB8AC3E}">
        <p14:creationId xmlns:p14="http://schemas.microsoft.com/office/powerpoint/2010/main" val="30767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Thrive offers event registration features. Some Sections and Branches, Institutes, and Society level virtual events have been using this functionality since the start of the pandemic. Some highlighted features include: </a:t>
            </a:r>
          </a:p>
          <a:p>
            <a:endParaRPr lang="en-US" dirty="0"/>
          </a:p>
          <a:p>
            <a:pPr marL="285750" indent="-285750">
              <a:buFont typeface="Arial" panose="020B0604020202020204" pitchFamily="34" charset="0"/>
              <a:buChar char="•"/>
            </a:pPr>
            <a:r>
              <a:rPr lang="en-US" sz="1200" dirty="0"/>
              <a:t>Registration system is integrated with the ASCE membership database</a:t>
            </a:r>
          </a:p>
          <a:p>
            <a:pPr marL="285750" indent="-285750">
              <a:buFont typeface="Arial" panose="020B0604020202020204" pitchFamily="34" charset="0"/>
              <a:buChar char="•"/>
            </a:pPr>
            <a:r>
              <a:rPr lang="en-US" sz="1200" dirty="0"/>
              <a:t>Member/nonmember/student registration prices based on ASCE record</a:t>
            </a:r>
          </a:p>
          <a:p>
            <a:pPr marL="285750" indent="-285750">
              <a:buFont typeface="Arial" panose="020B0604020202020204" pitchFamily="34" charset="0"/>
              <a:buChar char="•"/>
            </a:pPr>
            <a:r>
              <a:rPr lang="en-US" sz="1200" dirty="0"/>
              <a:t>Events appear on ASCE consolidated calendar</a:t>
            </a:r>
          </a:p>
          <a:p>
            <a:pPr marL="285750" indent="-285750">
              <a:buFont typeface="Arial" panose="020B0604020202020204" pitchFamily="34" charset="0"/>
              <a:buChar char="•"/>
            </a:pPr>
            <a:r>
              <a:rPr lang="en-US" sz="1200" dirty="0"/>
              <a:t>Streamlined reporting</a:t>
            </a:r>
          </a:p>
          <a:p>
            <a:pPr marL="285750" indent="-285750">
              <a:buFont typeface="Arial" panose="020B0604020202020204" pitchFamily="34" charset="0"/>
              <a:buChar char="•"/>
            </a:pPr>
            <a:r>
              <a:rPr lang="en-US" sz="1200" dirty="0"/>
              <a:t>Automated event emails</a:t>
            </a:r>
          </a:p>
          <a:p>
            <a:pPr marL="285750" indent="-285750">
              <a:buFont typeface="Arial" panose="020B0604020202020204" pitchFamily="34" charset="0"/>
              <a:buChar char="•"/>
            </a:pPr>
            <a:r>
              <a:rPr lang="en-US" sz="1200" dirty="0"/>
              <a:t>No additional charge for the use of the platform </a:t>
            </a:r>
          </a:p>
          <a:p>
            <a:pPr marL="285750" indent="-285750">
              <a:buFont typeface="Arial" panose="020B0604020202020204" pitchFamily="34" charset="0"/>
              <a:buChar char="•"/>
            </a:pPr>
            <a:r>
              <a:rPr lang="en-US" sz="1200" dirty="0"/>
              <a:t>Integrated with Stripe, Checkpoint and PayPal to process payments </a:t>
            </a:r>
          </a:p>
          <a:p>
            <a:endParaRPr lang="en-US" dirty="0"/>
          </a:p>
        </p:txBody>
      </p:sp>
      <p:sp>
        <p:nvSpPr>
          <p:cNvPr id="4" name="Slide Number Placeholder 3"/>
          <p:cNvSpPr>
            <a:spLocks noGrp="1"/>
          </p:cNvSpPr>
          <p:nvPr>
            <p:ph type="sldNum" sz="quarter" idx="5"/>
          </p:nvPr>
        </p:nvSpPr>
        <p:spPr/>
        <p:txBody>
          <a:bodyPr/>
          <a:lstStyle/>
          <a:p>
            <a:fld id="{5F378EE3-8AF6-4C22-A42F-28523773C156}" type="slidenum">
              <a:rPr lang="en-US" smtClean="0"/>
              <a:t>18</a:t>
            </a:fld>
            <a:endParaRPr lang="en-US"/>
          </a:p>
        </p:txBody>
      </p:sp>
    </p:spTree>
    <p:extLst>
      <p:ext uri="{BB962C8B-B14F-4D97-AF65-F5344CB8AC3E}">
        <p14:creationId xmlns:p14="http://schemas.microsoft.com/office/powerpoint/2010/main" val="183816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Informz is an email marketing tool that is a new feature in Thrive. The system helps you t</a:t>
            </a:r>
            <a:r>
              <a:rPr lang="en-US" b="0" i="0" dirty="0">
                <a:solidFill>
                  <a:srgbClr val="3E3E3C"/>
                </a:solidFill>
                <a:effectLst/>
                <a:latin typeface="Gotham"/>
              </a:rPr>
              <a:t>ailor every email or automated campaign with dynamic content, segmentation, and personalization. The system is integrated with the ASCE membership database so there is no need for you to pull or manage separate lists outside of the system. However, you can upload prospect lists if you would like. This is an example email template that the Midlands Branch has built in the new system. </a:t>
            </a:r>
            <a:endParaRPr lang="en-US" dirty="0"/>
          </a:p>
        </p:txBody>
      </p:sp>
      <p:sp>
        <p:nvSpPr>
          <p:cNvPr id="4" name="Slide Number Placeholder 3"/>
          <p:cNvSpPr>
            <a:spLocks noGrp="1"/>
          </p:cNvSpPr>
          <p:nvPr>
            <p:ph type="sldNum" sz="quarter" idx="5"/>
          </p:nvPr>
        </p:nvSpPr>
        <p:spPr/>
        <p:txBody>
          <a:bodyPr/>
          <a:lstStyle/>
          <a:p>
            <a:fld id="{5F378EE3-8AF6-4C22-A42F-28523773C156}" type="slidenum">
              <a:rPr lang="en-US" smtClean="0"/>
              <a:t>19</a:t>
            </a:fld>
            <a:endParaRPr lang="en-US"/>
          </a:p>
        </p:txBody>
      </p:sp>
    </p:spTree>
    <p:extLst>
      <p:ext uri="{BB962C8B-B14F-4D97-AF65-F5344CB8AC3E}">
        <p14:creationId xmlns:p14="http://schemas.microsoft.com/office/powerpoint/2010/main" val="1575920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dirty="0">
                <a:effectLst/>
                <a:latin typeface="Calibri" panose="020F0502020204030204" pitchFamily="34" charset="0"/>
                <a:ea typeface="Calibri" panose="020F0502020204030204" pitchFamily="34" charset="0"/>
              </a:rPr>
              <a:t>In addition to being integrated with the ASCE database, Informz provides additional features including: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rPr>
              <a:t>Unlimited administrator accounts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rPr>
              <a:t>ASCE branded templates</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rPr>
              <a:t>ASCE Asset Library in the system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800" dirty="0">
                <a:latin typeface="Calibri" panose="020F0502020204030204" pitchFamily="34" charset="0"/>
                <a:ea typeface="Calibri" panose="020F0502020204030204" pitchFamily="34" charset="0"/>
              </a:rPr>
              <a:t>ASCE content layouts </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800" dirty="0">
                <a:latin typeface="Calibri" panose="020F0502020204030204" pitchFamily="34" charset="0"/>
                <a:ea typeface="Calibri" panose="020F0502020204030204" pitchFamily="34" charset="0"/>
              </a:rPr>
              <a:t>Improved reporting that will contribute to a 360-membership view</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800" dirty="0">
                <a:latin typeface="Calibri" panose="020F0502020204030204" pitchFamily="34" charset="0"/>
                <a:ea typeface="Calibri" panose="020F0502020204030204" pitchFamily="34" charset="0"/>
              </a:rPr>
              <a:t>A/B Testing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800" dirty="0">
                <a:latin typeface="Calibri" panose="020F0502020204030204" pitchFamily="34" charset="0"/>
                <a:ea typeface="Calibri" panose="020F0502020204030204" pitchFamily="34" charset="0"/>
              </a:rPr>
              <a:t>Targeted segment groups for emails and email content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800" dirty="0">
                <a:latin typeface="Calibri" panose="020F0502020204030204" pitchFamily="34" charset="0"/>
                <a:ea typeface="Calibri" panose="020F0502020204030204" pitchFamily="34" charset="0"/>
              </a:rPr>
              <a:t>Event Campaigns </a:t>
            </a:r>
          </a:p>
          <a:p>
            <a:pPr marL="342900" marR="0" lvl="0" indent="-342900" algn="l" defTabSz="914400" rtl="0" eaLnBrk="1" fontAlgn="base"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sz="1800" dirty="0">
                <a:effectLst/>
                <a:latin typeface="Calibri" panose="020F0502020204030204" pitchFamily="34" charset="0"/>
                <a:ea typeface="Calibri" panose="020F0502020204030204" pitchFamily="34" charset="0"/>
              </a:rPr>
              <a:t>Improved data security, deliverability, and compliance</a:t>
            </a:r>
          </a:p>
          <a:p>
            <a:pPr marL="342900" marR="0" lvl="0" indent="-342900" fontAlgn="base">
              <a:spcBef>
                <a:spcPts val="0"/>
              </a:spcBef>
              <a:spcAft>
                <a:spcPts val="0"/>
              </a:spcAft>
              <a:buSzPts val="1000"/>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endParaRPr>
          </a:p>
          <a:p>
            <a:pPr marL="685800" marR="0" fontAlgn="base">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5F378EE3-8AF6-4C22-A42F-28523773C156}" type="slidenum">
              <a:rPr lang="en-US" smtClean="0"/>
              <a:t>20</a:t>
            </a:fld>
            <a:endParaRPr lang="en-US"/>
          </a:p>
        </p:txBody>
      </p:sp>
    </p:spTree>
    <p:extLst>
      <p:ext uri="{BB962C8B-B14F-4D97-AF65-F5344CB8AC3E}">
        <p14:creationId xmlns:p14="http://schemas.microsoft.com/office/powerpoint/2010/main" val="3596941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ASCE started communicating this change at all three of the ASCE Multi-Region Leadership Conference. At the conference early adopters identified themselves and started receiving login credentials and attended weekly training sessions starting in February. </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Today, Section and Branch Leaders who request login credentials from Tirza Austin at </a:t>
            </a:r>
            <a:r>
              <a:rPr lang="en-US" sz="1200" dirty="0">
                <a:hlinkClick r:id="rId3"/>
              </a:rPr>
              <a:t>taustin@asce.org</a:t>
            </a:r>
            <a:r>
              <a:rPr lang="en-US" sz="1200" dirty="0"/>
              <a:t> will receive login credentials immediately.  ASCE is hosting weekly user group sessions and is collecting feedback throughout the summer. </a:t>
            </a:r>
            <a:endParaRPr lang="en-US" sz="12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Calibri" panose="020F0502020204030204" pitchFamily="34" charset="0"/>
              </a:rPr>
              <a:t>ASCE’s contract with Constant Contact will be ending on August 4, 2023. Local groups can continue to use Constant Contact, but the monthly costs associated with the account will be the responsibility of the local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a typeface="Calibri" panose="020F0502020204030204" pitchFamily="34"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We encourage all local groups using Constant Contact to contact Tirza Austin at </a:t>
            </a:r>
            <a:r>
              <a:rPr lang="en-US" sz="1800" u="none" strike="noStrike" dirty="0">
                <a:solidFill>
                  <a:srgbClr val="0563C1"/>
                </a:solidFill>
                <a:effectLst/>
                <a:latin typeface="Calibri" panose="020F0502020204030204" pitchFamily="34" charset="0"/>
                <a:ea typeface="Calibri" panose="020F0502020204030204" pitchFamily="34" charset="0"/>
                <a:hlinkClick r:id="rId3"/>
              </a:rPr>
              <a:t>taustin@asce.org</a:t>
            </a:r>
            <a:r>
              <a:rPr lang="en-US" sz="1800" dirty="0">
                <a:solidFill>
                  <a:srgbClr val="000000"/>
                </a:solidFill>
                <a:effectLst/>
                <a:latin typeface="Calibri" panose="020F0502020204030204" pitchFamily="34" charset="0"/>
                <a:ea typeface="Calibri" panose="020F0502020204030204" pitchFamily="34" charset="0"/>
              </a:rPr>
              <a:t> to receive login credentials. We would like the transition to be as seamless as possible. Granting each user early access so they can get used to the site will be a huge part of that success. </a:t>
            </a:r>
            <a:r>
              <a:rPr lang="en-US" sz="1800" dirty="0">
                <a:solidFill>
                  <a:srgbClr val="333333"/>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fontAlgn="base">
              <a:spcBef>
                <a:spcPts val="0"/>
              </a:spcBef>
              <a:spcAft>
                <a:spcPts val="0"/>
              </a:spcAft>
            </a:pPr>
            <a:r>
              <a:rPr lang="en-US" sz="1800" dirty="0">
                <a:solidFill>
                  <a:srgbClr val="333333"/>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F378EE3-8AF6-4C22-A42F-28523773C156}" type="slidenum">
              <a:rPr lang="en-US" smtClean="0"/>
              <a:t>21</a:t>
            </a:fld>
            <a:endParaRPr lang="en-US"/>
          </a:p>
        </p:txBody>
      </p:sp>
    </p:spTree>
    <p:extLst>
      <p:ext uri="{BB962C8B-B14F-4D97-AF65-F5344CB8AC3E}">
        <p14:creationId xmlns:p14="http://schemas.microsoft.com/office/powerpoint/2010/main" val="339345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I encourage you to join the ASCE user group. The group meets every Tuesday at 2pm ET. Please contact Tirza Austin at taustin@asce.org and you will be forwarded the meeting invite. </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We also have a community with resources, recordings and training videos. You can request to join this community or Tirza Austin can add you. The link is: https://collaborate.asce.org/communities/community-home?CommunityKey=6eb5ef45-0549-4878-9887-0185f5b147bd</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We are also encouraging users to use this space to communicate with each other. We hope you find it helpful. </a:t>
            </a:r>
          </a:p>
          <a:p>
            <a:endParaRPr lang="en-US" dirty="0"/>
          </a:p>
        </p:txBody>
      </p:sp>
      <p:sp>
        <p:nvSpPr>
          <p:cNvPr id="4" name="Slide Number Placeholder 3"/>
          <p:cNvSpPr>
            <a:spLocks noGrp="1"/>
          </p:cNvSpPr>
          <p:nvPr>
            <p:ph type="sldNum" sz="quarter" idx="5"/>
          </p:nvPr>
        </p:nvSpPr>
        <p:spPr/>
        <p:txBody>
          <a:bodyPr/>
          <a:lstStyle/>
          <a:p>
            <a:fld id="{5F378EE3-8AF6-4C22-A42F-28523773C156}" type="slidenum">
              <a:rPr lang="en-US" smtClean="0"/>
              <a:t>22</a:t>
            </a:fld>
            <a:endParaRPr lang="en-US"/>
          </a:p>
        </p:txBody>
      </p:sp>
    </p:spTree>
    <p:extLst>
      <p:ext uri="{BB962C8B-B14F-4D97-AF65-F5344CB8AC3E}">
        <p14:creationId xmlns:p14="http://schemas.microsoft.com/office/powerpoint/2010/main" val="2434975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Informz platform you will see a help section if you click on the question mark in the upper-right-hand part of the screen. You will also see an information section if you click on the “I” in the upper-right-hand side of the screen. These are great resources from the vendor for you to leverage. ASCE is also creating video tutorials for you to access at https://collaborate.asce.org/welcome-thrive. I hope you take advantage of these resources. If you notice topics that you would find helpful or gaps in training, please contact taustin@asce.org  </a:t>
            </a:r>
          </a:p>
        </p:txBody>
      </p:sp>
      <p:sp>
        <p:nvSpPr>
          <p:cNvPr id="4" name="Slide Number Placeholder 3"/>
          <p:cNvSpPr>
            <a:spLocks noGrp="1"/>
          </p:cNvSpPr>
          <p:nvPr>
            <p:ph type="sldNum" sz="quarter" idx="5"/>
          </p:nvPr>
        </p:nvSpPr>
        <p:spPr/>
        <p:txBody>
          <a:bodyPr/>
          <a:lstStyle/>
          <a:p>
            <a:fld id="{5F378EE3-8AF6-4C22-A42F-28523773C156}" type="slidenum">
              <a:rPr lang="en-US" smtClean="0"/>
              <a:t>23</a:t>
            </a:fld>
            <a:endParaRPr lang="en-US"/>
          </a:p>
        </p:txBody>
      </p:sp>
    </p:spTree>
    <p:extLst>
      <p:ext uri="{BB962C8B-B14F-4D97-AF65-F5344CB8AC3E}">
        <p14:creationId xmlns:p14="http://schemas.microsoft.com/office/powerpoint/2010/main" val="184370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us today. Do you have any questions? </a:t>
            </a:r>
          </a:p>
          <a:p>
            <a:endParaRPr lang="en-US" dirty="0"/>
          </a:p>
          <a:p>
            <a:r>
              <a:rPr lang="en-US" dirty="0"/>
              <a:t>Please contact Tirza Austin at taustin@asce.org if you have any questions. Thank you for your participation in </a:t>
            </a:r>
            <a:r>
              <a:rPr lang="en-US"/>
              <a:t>this project. </a:t>
            </a:r>
          </a:p>
        </p:txBody>
      </p:sp>
      <p:sp>
        <p:nvSpPr>
          <p:cNvPr id="4" name="Slide Number Placeholder 3"/>
          <p:cNvSpPr>
            <a:spLocks noGrp="1"/>
          </p:cNvSpPr>
          <p:nvPr>
            <p:ph type="sldNum" sz="quarter" idx="5"/>
          </p:nvPr>
        </p:nvSpPr>
        <p:spPr/>
        <p:txBody>
          <a:bodyPr/>
          <a:lstStyle/>
          <a:p>
            <a:fld id="{5F378EE3-8AF6-4C22-A42F-28523773C156}" type="slidenum">
              <a:rPr lang="en-US" smtClean="0"/>
              <a:t>24</a:t>
            </a:fld>
            <a:endParaRPr lang="en-US"/>
          </a:p>
        </p:txBody>
      </p:sp>
    </p:spTree>
    <p:extLst>
      <p:ext uri="{BB962C8B-B14F-4D97-AF65-F5344CB8AC3E}">
        <p14:creationId xmlns:p14="http://schemas.microsoft.com/office/powerpoint/2010/main" val="4700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78EE3-8AF6-4C22-A42F-28523773C156}" type="slidenum">
              <a:rPr lang="en-US" smtClean="0"/>
              <a:t>3</a:t>
            </a:fld>
            <a:endParaRPr lang="en-US"/>
          </a:p>
        </p:txBody>
      </p:sp>
    </p:spTree>
    <p:extLst>
      <p:ext uri="{BB962C8B-B14F-4D97-AF65-F5344CB8AC3E}">
        <p14:creationId xmlns:p14="http://schemas.microsoft.com/office/powerpoint/2010/main" val="171946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 core group of ASCE staff started evaluating platforms in the summer of 2022 before deciding to make this switch. The goals of these platform included the following five goals: </a:t>
            </a:r>
          </a:p>
          <a:p>
            <a:endParaRPr lang="en-US" sz="1200" dirty="0">
              <a:solidFill>
                <a:schemeClr val="accent1"/>
              </a:solidFill>
              <a:effectLst/>
              <a:latin typeface="Calibri" panose="020F0502020204030204" pitchFamily="34" charset="0"/>
              <a:ea typeface="Times New Roman" panose="02020603050405020304" pitchFamily="18" charset="0"/>
            </a:endParaRPr>
          </a:p>
          <a:p>
            <a:pPr marL="171450" indent="-171450">
              <a:buFont typeface="Arial" panose="020B0604020202020204" pitchFamily="34" charset="0"/>
              <a:buChar char="•"/>
            </a:pPr>
            <a:r>
              <a:rPr lang="en-US" sz="1200" dirty="0">
                <a:solidFill>
                  <a:schemeClr val="accent1"/>
                </a:solidFill>
                <a:effectLst/>
                <a:latin typeface="Calibri" panose="020F0502020204030204" pitchFamily="34" charset="0"/>
                <a:ea typeface="Times New Roman" panose="02020603050405020304" pitchFamily="18" charset="0"/>
              </a:rPr>
              <a:t>Improve data security, data governance, and compliance.</a:t>
            </a:r>
          </a:p>
          <a:p>
            <a:pPr marR="0" lvl="0">
              <a:spcBef>
                <a:spcPts val="0"/>
              </a:spcBef>
              <a:spcAft>
                <a:spcPts val="0"/>
              </a:spcAft>
            </a:pPr>
            <a:endParaRPr lang="en-US" sz="1200" dirty="0">
              <a:solidFill>
                <a:schemeClr val="accent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chemeClr val="accent1"/>
                </a:solidFill>
                <a:effectLst/>
                <a:latin typeface="Calibri" panose="020F0502020204030204" pitchFamily="34" charset="0"/>
                <a:ea typeface="Times New Roman" panose="02020603050405020304" pitchFamily="18" charset="0"/>
              </a:rPr>
              <a:t>Support volunteer leaders by providing a useful, convenient, and affordable platform to support member communications and event registration.</a:t>
            </a:r>
          </a:p>
          <a:p>
            <a:pPr marR="0" lvl="0">
              <a:spcBef>
                <a:spcPts val="0"/>
              </a:spcBef>
              <a:spcAft>
                <a:spcPts val="0"/>
              </a:spcAft>
            </a:pPr>
            <a:endParaRPr lang="en-US" sz="1200" dirty="0">
              <a:solidFill>
                <a:schemeClr val="accent1"/>
              </a:solidFill>
              <a:effectLst/>
              <a:latin typeface="Calibri" panose="020F0502020204030204" pitchFamily="34" charset="0"/>
              <a:ea typeface="Times New Roman" panose="02020603050405020304" pitchFamily="18" charset="0"/>
            </a:endParaRPr>
          </a:p>
          <a:p>
            <a:pPr marL="342900" indent="-342900">
              <a:buFont typeface="Symbol" panose="05050102010706020507" pitchFamily="18" charset="2"/>
              <a:buChar char=""/>
            </a:pPr>
            <a:r>
              <a:rPr lang="en-US" sz="1200" dirty="0">
                <a:solidFill>
                  <a:schemeClr val="accent1"/>
                </a:solidFill>
                <a:effectLst/>
                <a:latin typeface="Calibri" panose="020F0502020204030204" pitchFamily="34" charset="0"/>
                <a:ea typeface="Times New Roman" panose="02020603050405020304" pitchFamily="18" charset="0"/>
              </a:rPr>
              <a:t>Provide a more consistent messaging, brand and user experience across the member experience.</a:t>
            </a:r>
          </a:p>
          <a:p>
            <a:endParaRPr lang="en-US" sz="1200" dirty="0">
              <a:solidFill>
                <a:schemeClr val="accent1"/>
              </a:solidFill>
              <a:effectLst/>
              <a:latin typeface="Calibri" panose="020F0502020204030204" pitchFamily="34" charset="0"/>
              <a:ea typeface="Times New Roman" panose="02020603050405020304" pitchFamily="18" charset="0"/>
            </a:endParaRPr>
          </a:p>
          <a:p>
            <a:pPr marL="342900" indent="-342900">
              <a:buFont typeface="Symbol" panose="05050102010706020507" pitchFamily="18" charset="2"/>
              <a:buChar char=""/>
            </a:pPr>
            <a:r>
              <a:rPr lang="en-US" sz="1200" dirty="0">
                <a:solidFill>
                  <a:schemeClr val="accent1"/>
                </a:solidFill>
                <a:effectLst/>
                <a:latin typeface="Calibri" panose="020F0502020204030204" pitchFamily="34" charset="0"/>
                <a:ea typeface="Times New Roman" panose="02020603050405020304" pitchFamily="18" charset="0"/>
              </a:rPr>
              <a:t>Access analytics for local member engagement and contribute to the 360-degree member view.</a:t>
            </a:r>
          </a:p>
          <a:p>
            <a:endParaRPr lang="en-US" sz="1200" dirty="0">
              <a:solidFill>
                <a:schemeClr val="accent1"/>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solidFill>
                  <a:schemeClr val="accent1"/>
                </a:solidFill>
                <a:latin typeface="Calibri" panose="020F0502020204030204" pitchFamily="34" charset="0"/>
                <a:ea typeface="Calibri" panose="020F0502020204030204" pitchFamily="34" charset="0"/>
              </a:rPr>
              <a:t>Ensure a sustainable level of support for the platform/system. </a:t>
            </a:r>
          </a:p>
          <a:p>
            <a:pPr marL="342900" marR="0" lvl="0" indent="-342900">
              <a:spcBef>
                <a:spcPts val="0"/>
              </a:spcBef>
              <a:spcAft>
                <a:spcPts val="0"/>
              </a:spcAft>
              <a:buFont typeface="Symbol" panose="05050102010706020507" pitchFamily="18" charset="2"/>
              <a:buChar char=""/>
            </a:pPr>
            <a:endParaRPr lang="en-US" sz="1200" dirty="0">
              <a:solidFill>
                <a:schemeClr val="accent1"/>
              </a:solidFill>
              <a:effectLst/>
              <a:latin typeface="Calibri" panose="020F0502020204030204" pitchFamily="34" charset="0"/>
              <a:ea typeface="Calibri" panose="020F0502020204030204" pitchFamily="34" charset="0"/>
            </a:endParaRPr>
          </a:p>
          <a:p>
            <a:pPr marL="0" marR="0" lvl="0" indent="0">
              <a:spcBef>
                <a:spcPts val="0"/>
              </a:spcBef>
              <a:spcAft>
                <a:spcPts val="0"/>
              </a:spcAft>
              <a:buFont typeface="Symbol" panose="05050102010706020507" pitchFamily="18" charset="2"/>
              <a:buNone/>
            </a:pPr>
            <a:r>
              <a:rPr lang="en-US" sz="1200" dirty="0">
                <a:solidFill>
                  <a:schemeClr val="accent1"/>
                </a:solidFill>
                <a:effectLst/>
                <a:latin typeface="Calibri" panose="020F0502020204030204" pitchFamily="34" charset="0"/>
                <a:ea typeface="Calibri" panose="020F0502020204030204" pitchFamily="34" charset="0"/>
              </a:rPr>
              <a:t>The next five slides are a matrix of functionality considered for each goal. For the sake of time, I will not go through each element on each slide, but I will be sharing my slide deck for you to review at your convenience. </a:t>
            </a:r>
          </a:p>
          <a:p>
            <a:endParaRPr lang="en-US" dirty="0"/>
          </a:p>
        </p:txBody>
      </p:sp>
      <p:sp>
        <p:nvSpPr>
          <p:cNvPr id="4" name="Slide Number Placeholder 3"/>
          <p:cNvSpPr>
            <a:spLocks noGrp="1"/>
          </p:cNvSpPr>
          <p:nvPr>
            <p:ph type="sldNum" sz="quarter" idx="5"/>
          </p:nvPr>
        </p:nvSpPr>
        <p:spPr/>
        <p:txBody>
          <a:bodyPr/>
          <a:lstStyle/>
          <a:p>
            <a:fld id="{5F378EE3-8AF6-4C22-A42F-28523773C156}" type="slidenum">
              <a:rPr lang="en-US" smtClean="0"/>
              <a:t>4</a:t>
            </a:fld>
            <a:endParaRPr lang="en-US"/>
          </a:p>
        </p:txBody>
      </p:sp>
    </p:spTree>
    <p:extLst>
      <p:ext uri="{BB962C8B-B14F-4D97-AF65-F5344CB8AC3E}">
        <p14:creationId xmlns:p14="http://schemas.microsoft.com/office/powerpoint/2010/main" val="386176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activity feed on the new member home page is a more user-friendly feed that will show you more content types of information relevant to you. It also has an infinite scroll feature. You can search based on specific communities and content types by using the search feature you see highlighted in yellow on the left. </a:t>
            </a:r>
          </a:p>
        </p:txBody>
      </p:sp>
      <p:sp>
        <p:nvSpPr>
          <p:cNvPr id="4" name="Slide Number Placeholder 3"/>
          <p:cNvSpPr>
            <a:spLocks noGrp="1"/>
          </p:cNvSpPr>
          <p:nvPr>
            <p:ph type="sldNum" sz="quarter" idx="5"/>
          </p:nvPr>
        </p:nvSpPr>
        <p:spPr/>
        <p:txBody>
          <a:bodyPr/>
          <a:lstStyle/>
          <a:p>
            <a:fld id="{5F378EE3-8AF6-4C22-A42F-28523773C156}" type="slidenum">
              <a:rPr lang="en-US" smtClean="0"/>
              <a:t>10</a:t>
            </a:fld>
            <a:endParaRPr lang="en-US"/>
          </a:p>
        </p:txBody>
      </p:sp>
    </p:spTree>
    <p:extLst>
      <p:ext uri="{BB962C8B-B14F-4D97-AF65-F5344CB8AC3E}">
        <p14:creationId xmlns:p14="http://schemas.microsoft.com/office/powerpoint/2010/main" val="97903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leaderboard displays most active members on a weekly, monthly, or all time. You will see Douglas Das from the Metropolitan Section in first place over the last month. This is a fun, new feature our Topic Moderators were very excited about. </a:t>
            </a:r>
          </a:p>
        </p:txBody>
      </p:sp>
      <p:sp>
        <p:nvSpPr>
          <p:cNvPr id="4" name="Slide Number Placeholder 3"/>
          <p:cNvSpPr>
            <a:spLocks noGrp="1"/>
          </p:cNvSpPr>
          <p:nvPr>
            <p:ph type="sldNum" sz="quarter" idx="5"/>
          </p:nvPr>
        </p:nvSpPr>
        <p:spPr/>
        <p:txBody>
          <a:bodyPr/>
          <a:lstStyle/>
          <a:p>
            <a:fld id="{5F378EE3-8AF6-4C22-A42F-28523773C156}" type="slidenum">
              <a:rPr lang="en-US" smtClean="0"/>
              <a:t>11</a:t>
            </a:fld>
            <a:endParaRPr lang="en-US"/>
          </a:p>
        </p:txBody>
      </p:sp>
    </p:spTree>
    <p:extLst>
      <p:ext uri="{BB962C8B-B14F-4D97-AF65-F5344CB8AC3E}">
        <p14:creationId xmlns:p14="http://schemas.microsoft.com/office/powerpoint/2010/main" val="2039503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follow content and then view content you are following on the new member home page. This helps you focus on topics you find most interesting. </a:t>
            </a:r>
          </a:p>
        </p:txBody>
      </p:sp>
      <p:sp>
        <p:nvSpPr>
          <p:cNvPr id="4" name="Slide Number Placeholder 3"/>
          <p:cNvSpPr>
            <a:spLocks noGrp="1"/>
          </p:cNvSpPr>
          <p:nvPr>
            <p:ph type="sldNum" sz="quarter" idx="5"/>
          </p:nvPr>
        </p:nvSpPr>
        <p:spPr/>
        <p:txBody>
          <a:bodyPr/>
          <a:lstStyle/>
          <a:p>
            <a:fld id="{5F378EE3-8AF6-4C22-A42F-28523773C156}" type="slidenum">
              <a:rPr lang="en-US" smtClean="0"/>
              <a:t>12</a:t>
            </a:fld>
            <a:endParaRPr lang="en-US"/>
          </a:p>
        </p:txBody>
      </p:sp>
    </p:spTree>
    <p:extLst>
      <p:ext uri="{BB962C8B-B14F-4D97-AF65-F5344CB8AC3E}">
        <p14:creationId xmlns:p14="http://schemas.microsoft.com/office/powerpoint/2010/main" val="2679761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Profile pages have been enhanced to offer a contribution and connections tab so you can more easily manage your interactions on the platform. The pages have also been refreshed to improve the look and feel of profile pages. </a:t>
            </a:r>
          </a:p>
        </p:txBody>
      </p:sp>
      <p:sp>
        <p:nvSpPr>
          <p:cNvPr id="4" name="Slide Number Placeholder 3"/>
          <p:cNvSpPr>
            <a:spLocks noGrp="1"/>
          </p:cNvSpPr>
          <p:nvPr>
            <p:ph type="sldNum" sz="quarter" idx="5"/>
          </p:nvPr>
        </p:nvSpPr>
        <p:spPr/>
        <p:txBody>
          <a:bodyPr/>
          <a:lstStyle/>
          <a:p>
            <a:fld id="{5F378EE3-8AF6-4C22-A42F-28523773C156}" type="slidenum">
              <a:rPr lang="en-US" smtClean="0"/>
              <a:t>13</a:t>
            </a:fld>
            <a:endParaRPr lang="en-US"/>
          </a:p>
        </p:txBody>
      </p:sp>
    </p:spTree>
    <p:extLst>
      <p:ext uri="{BB962C8B-B14F-4D97-AF65-F5344CB8AC3E}">
        <p14:creationId xmlns:p14="http://schemas.microsoft.com/office/powerpoint/2010/main" val="86155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upgraded platform offers a consolidated calendar. This calendar includes Society and Institute events stored in our database, continuing education events stored in our database, virtual events, and now Section and Branch events for groups who use the event registration option in ASCE Collaborate. Committees have the ability to use this feature as well and their events will only appear to members in those committee groups.  </a:t>
            </a:r>
          </a:p>
        </p:txBody>
      </p:sp>
      <p:sp>
        <p:nvSpPr>
          <p:cNvPr id="4" name="Slide Number Placeholder 3"/>
          <p:cNvSpPr>
            <a:spLocks noGrp="1"/>
          </p:cNvSpPr>
          <p:nvPr>
            <p:ph type="sldNum" sz="quarter" idx="5"/>
          </p:nvPr>
        </p:nvSpPr>
        <p:spPr/>
        <p:txBody>
          <a:bodyPr/>
          <a:lstStyle/>
          <a:p>
            <a:fld id="{5F378EE3-8AF6-4C22-A42F-28523773C156}" type="slidenum">
              <a:rPr lang="en-US" smtClean="0"/>
              <a:t>14</a:t>
            </a:fld>
            <a:endParaRPr lang="en-US"/>
          </a:p>
        </p:txBody>
      </p:sp>
    </p:spTree>
    <p:extLst>
      <p:ext uri="{BB962C8B-B14F-4D97-AF65-F5344CB8AC3E}">
        <p14:creationId xmlns:p14="http://schemas.microsoft.com/office/powerpoint/2010/main" val="4125893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calendar can store many events across the globe and organization, it also has an option to filter events based on location, keywords, community, and even tags. </a:t>
            </a:r>
          </a:p>
        </p:txBody>
      </p:sp>
      <p:sp>
        <p:nvSpPr>
          <p:cNvPr id="4" name="Slide Number Placeholder 3"/>
          <p:cNvSpPr>
            <a:spLocks noGrp="1"/>
          </p:cNvSpPr>
          <p:nvPr>
            <p:ph type="sldNum" sz="quarter" idx="5"/>
          </p:nvPr>
        </p:nvSpPr>
        <p:spPr/>
        <p:txBody>
          <a:bodyPr/>
          <a:lstStyle/>
          <a:p>
            <a:fld id="{5F378EE3-8AF6-4C22-A42F-28523773C156}" type="slidenum">
              <a:rPr lang="en-US" smtClean="0"/>
              <a:t>15</a:t>
            </a:fld>
            <a:endParaRPr lang="en-US"/>
          </a:p>
        </p:txBody>
      </p:sp>
    </p:spTree>
    <p:extLst>
      <p:ext uri="{BB962C8B-B14F-4D97-AF65-F5344CB8AC3E}">
        <p14:creationId xmlns:p14="http://schemas.microsoft.com/office/powerpoint/2010/main" val="570609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5EFFF-8EDD-4A20-816F-92673FA1FE58}"/>
              </a:ext>
            </a:extLst>
          </p:cNvPr>
          <p:cNvSpPr/>
          <p:nvPr userDrawn="1"/>
        </p:nvSpPr>
        <p:spPr>
          <a:xfrm>
            <a:off x="0" y="5364148"/>
            <a:ext cx="12192000" cy="1493852"/>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0E5DA47-D4ED-4331-BC51-A644390717F9}"/>
              </a:ext>
            </a:extLst>
          </p:cNvPr>
          <p:cNvSpPr>
            <a:spLocks noGrp="1"/>
          </p:cNvSpPr>
          <p:nvPr>
            <p:ph type="dt" sz="half" idx="10"/>
          </p:nvPr>
        </p:nvSpPr>
        <p:spPr>
          <a:xfrm>
            <a:off x="838200" y="6269368"/>
            <a:ext cx="2743200" cy="365125"/>
          </a:xfrm>
          <a:prstGeom prst="rect">
            <a:avLst/>
          </a:prstGeom>
        </p:spPr>
        <p:txBody>
          <a:bodyPr/>
          <a:lstStyle>
            <a:lvl1pPr>
              <a:defRPr sz="1000">
                <a:solidFill>
                  <a:schemeClr val="tx1"/>
                </a:solidFill>
                <a:latin typeface="Futura Std Book" panose="020B0502020204020303" pitchFamily="34" charset="0"/>
              </a:defRPr>
            </a:lvl1pPr>
          </a:lstStyle>
          <a:p>
            <a:fld id="{951C6032-E40F-490E-8B39-07B93EDEFCAA}" type="datetimeFigureOut">
              <a:rPr lang="en-US" smtClean="0"/>
              <a:pPr/>
              <a:t>6/6/2023</a:t>
            </a:fld>
            <a:endParaRPr lang="en-US" dirty="0"/>
          </a:p>
        </p:txBody>
      </p:sp>
      <p:sp>
        <p:nvSpPr>
          <p:cNvPr id="5" name="Footer Placeholder 4">
            <a:extLst>
              <a:ext uri="{FF2B5EF4-FFF2-40B4-BE49-F238E27FC236}">
                <a16:creationId xmlns:a16="http://schemas.microsoft.com/office/drawing/2014/main" id="{E3DD3F55-A7C8-4133-A162-950D0AB7F632}"/>
              </a:ext>
            </a:extLst>
          </p:cNvPr>
          <p:cNvSpPr>
            <a:spLocks noGrp="1"/>
          </p:cNvSpPr>
          <p:nvPr>
            <p:ph type="ftr" sz="quarter" idx="11"/>
          </p:nvPr>
        </p:nvSpPr>
        <p:spPr>
          <a:xfrm>
            <a:off x="4038600" y="6284358"/>
            <a:ext cx="4114800" cy="365125"/>
          </a:xfrm>
          <a:prstGeom prst="rect">
            <a:avLst/>
          </a:prstGeom>
        </p:spPr>
        <p:txBody>
          <a:bodyPr/>
          <a:lstStyle>
            <a:lvl1pPr>
              <a:defRPr sz="1000">
                <a:latin typeface="Futura Std Book" panose="020B0502020204020303" pitchFamily="34" charset="0"/>
              </a:defRPr>
            </a:lvl1pPr>
          </a:lstStyle>
          <a:p>
            <a:endParaRPr lang="en-US" dirty="0"/>
          </a:p>
        </p:txBody>
      </p:sp>
      <p:sp>
        <p:nvSpPr>
          <p:cNvPr id="6" name="Slide Number Placeholder 5">
            <a:extLst>
              <a:ext uri="{FF2B5EF4-FFF2-40B4-BE49-F238E27FC236}">
                <a16:creationId xmlns:a16="http://schemas.microsoft.com/office/drawing/2014/main" id="{0D054CFC-CB2F-45A8-8B65-B816EAA90634}"/>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1" name="Rectangle 10">
            <a:extLst>
              <a:ext uri="{FF2B5EF4-FFF2-40B4-BE49-F238E27FC236}">
                <a16:creationId xmlns:a16="http://schemas.microsoft.com/office/drawing/2014/main" id="{1D464091-97D0-48A0-AEE5-3F13AB82E51F}"/>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7A5F12-D456-4562-B142-9F324B9FD424}"/>
              </a:ext>
            </a:extLst>
          </p:cNvPr>
          <p:cNvSpPr>
            <a:spLocks noGrp="1"/>
          </p:cNvSpPr>
          <p:nvPr>
            <p:ph type="ctrTitle"/>
          </p:nvPr>
        </p:nvSpPr>
        <p:spPr>
          <a:xfrm>
            <a:off x="1524000" y="1993691"/>
            <a:ext cx="9144000" cy="1561242"/>
          </a:xfrm>
        </p:spPr>
        <p:txBody>
          <a:bodyPr anchor="b">
            <a:normAutofit/>
          </a:bodyPr>
          <a:lstStyle>
            <a:lvl1pPr algn="ctr">
              <a:defRPr sz="5400">
                <a:solidFill>
                  <a:srgbClr val="005DAA"/>
                </a:solidFill>
                <a:latin typeface="Futura Std Book" panose="020B05020202040203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1A1A6C-6DFA-4E47-BE72-3547BF8D77F5}"/>
              </a:ext>
            </a:extLst>
          </p:cNvPr>
          <p:cNvSpPr>
            <a:spLocks noGrp="1"/>
          </p:cNvSpPr>
          <p:nvPr>
            <p:ph type="subTitle" idx="1"/>
          </p:nvPr>
        </p:nvSpPr>
        <p:spPr>
          <a:xfrm>
            <a:off x="1524000" y="3810286"/>
            <a:ext cx="9144000" cy="1417533"/>
          </a:xfrm>
        </p:spPr>
        <p:txBody>
          <a:bodyPr/>
          <a:lstStyle>
            <a:lvl1pPr marL="0" indent="0" algn="ctr">
              <a:buNone/>
              <a:defRPr sz="2400">
                <a:solidFill>
                  <a:srgbClr val="005DAA"/>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08912EEE-A23D-4308-BB19-930241D332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2153" y="-250530"/>
            <a:ext cx="14656305" cy="2509159"/>
          </a:xfrm>
          <a:prstGeom prst="rect">
            <a:avLst/>
          </a:prstGeom>
        </p:spPr>
      </p:pic>
      <p:sp>
        <p:nvSpPr>
          <p:cNvPr id="12" name="Rectangle 11">
            <a:extLst>
              <a:ext uri="{FF2B5EF4-FFF2-40B4-BE49-F238E27FC236}">
                <a16:creationId xmlns:a16="http://schemas.microsoft.com/office/drawing/2014/main" id="{C88126E1-A458-43B9-B5ED-8458FDB2B66F}"/>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3997849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B03C-6AC2-4DB7-A658-D5404DDDA72D}"/>
              </a:ext>
            </a:extLst>
          </p:cNvPr>
          <p:cNvSpPr>
            <a:spLocks noGrp="1"/>
          </p:cNvSpPr>
          <p:nvPr>
            <p:ph type="title"/>
          </p:nvPr>
        </p:nvSpPr>
        <p:spPr>
          <a:xfrm>
            <a:off x="839788" y="457200"/>
            <a:ext cx="3932237" cy="1600200"/>
          </a:xfrm>
        </p:spPr>
        <p:txBody>
          <a:bodyPr anchor="b"/>
          <a:lstStyle>
            <a:lvl1pPr>
              <a:defRPr sz="3200">
                <a:latin typeface="Futura Std Medium" panose="020B0502020204020303" pitchFamily="34"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08797C0-34C0-4691-AA09-7BB53CFC0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E572BB-3A31-422E-9A92-2DF6056D7700}"/>
              </a:ext>
            </a:extLst>
          </p:cNvPr>
          <p:cNvSpPr>
            <a:spLocks noGrp="1"/>
          </p:cNvSpPr>
          <p:nvPr>
            <p:ph type="body" sz="half" idx="2"/>
          </p:nvPr>
        </p:nvSpPr>
        <p:spPr>
          <a:xfrm>
            <a:off x="839788" y="2057400"/>
            <a:ext cx="3932237" cy="3811588"/>
          </a:xfrm>
        </p:spPr>
        <p:txBody>
          <a:bodyPr/>
          <a:lstStyle>
            <a:lvl1pPr marL="0" indent="0">
              <a:buNone/>
              <a:defRPr sz="1600">
                <a:latin typeface="Futura Std Medium" panose="020B05020202040203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06A430D9-2FA7-4831-BCB4-961352E7C619}"/>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C599D36-0711-46B6-8CF2-7181F0BEAF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10" name="Date Placeholder 3">
            <a:extLst>
              <a:ext uri="{FF2B5EF4-FFF2-40B4-BE49-F238E27FC236}">
                <a16:creationId xmlns:a16="http://schemas.microsoft.com/office/drawing/2014/main" id="{619F7AFF-A0EC-4349-BF11-151E6803047F}"/>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6/6/2023</a:t>
            </a:fld>
            <a:endParaRPr lang="en-US" dirty="0"/>
          </a:p>
        </p:txBody>
      </p:sp>
      <p:sp>
        <p:nvSpPr>
          <p:cNvPr id="11" name="Slide Number Placeholder 5">
            <a:extLst>
              <a:ext uri="{FF2B5EF4-FFF2-40B4-BE49-F238E27FC236}">
                <a16:creationId xmlns:a16="http://schemas.microsoft.com/office/drawing/2014/main" id="{57BCD3B9-AB8B-4BDB-A194-A6E40B5CBA44}"/>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2" name="Rectangle 11">
            <a:extLst>
              <a:ext uri="{FF2B5EF4-FFF2-40B4-BE49-F238E27FC236}">
                <a16:creationId xmlns:a16="http://schemas.microsoft.com/office/drawing/2014/main" id="{CB8B89BD-74E3-407C-AC73-3134C6C1FDAF}"/>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B473EC-385B-4175-99DD-B6E69831CB0B}"/>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312428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0400-6E5E-4248-AF84-F740E7E6058F}"/>
              </a:ext>
            </a:extLst>
          </p:cNvPr>
          <p:cNvSpPr>
            <a:spLocks noGrp="1"/>
          </p:cNvSpPr>
          <p:nvPr>
            <p:ph type="title"/>
          </p:nvPr>
        </p:nvSpPr>
        <p:spPr/>
        <p:txBody>
          <a:bodyPr/>
          <a:lstStyle>
            <a:lvl1pPr>
              <a:defRPr>
                <a:latin typeface="Futura Std Medium" panose="020B0502020204020303"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C8EC9DE-87CD-4B57-BEED-4707342E6A13}"/>
              </a:ext>
            </a:extLst>
          </p:cNvPr>
          <p:cNvSpPr>
            <a:spLocks noGrp="1"/>
          </p:cNvSpPr>
          <p:nvPr>
            <p:ph type="body" orient="vert" idx="1"/>
          </p:nvPr>
        </p:nvSpPr>
        <p:spPr>
          <a:xfrm>
            <a:off x="838200" y="1825625"/>
            <a:ext cx="10515600" cy="4029835"/>
          </a:xfrm>
        </p:spPr>
        <p:txBody>
          <a:bodyPr vert="eaVert"/>
          <a:lstStyle>
            <a:lvl1pPr>
              <a:defRPr>
                <a:latin typeface="Futura Std Medium" panose="020B0502020204020303" pitchFamily="34" charset="0"/>
              </a:defRPr>
            </a:lvl1pPr>
            <a:lvl2pPr>
              <a:defRPr>
                <a:latin typeface="Futura Std Medium" panose="020B0502020204020303" pitchFamily="34" charset="0"/>
              </a:defRPr>
            </a:lvl2pPr>
            <a:lvl3pPr>
              <a:defRPr>
                <a:latin typeface="Futura Std Medium" panose="020B0502020204020303" pitchFamily="34" charset="0"/>
              </a:defRPr>
            </a:lvl3pPr>
            <a:lvl4pPr>
              <a:defRPr>
                <a:latin typeface="Futura Std Medium" panose="020B0502020204020303" pitchFamily="34" charset="0"/>
              </a:defRPr>
            </a:lvl4pPr>
            <a:lvl5pPr>
              <a:defRPr>
                <a:latin typeface="Futura Std Medium"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6222057D-2F0F-4581-A03C-C7B395E85EA4}"/>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4142846-DFE0-4B39-A7E0-5E7B5BC886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9" name="Date Placeholder 3">
            <a:extLst>
              <a:ext uri="{FF2B5EF4-FFF2-40B4-BE49-F238E27FC236}">
                <a16:creationId xmlns:a16="http://schemas.microsoft.com/office/drawing/2014/main" id="{856DF7D7-6C3B-47BD-B120-FA44F633BEB1}"/>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6/6/2023</a:t>
            </a:fld>
            <a:endParaRPr lang="en-US" dirty="0"/>
          </a:p>
        </p:txBody>
      </p:sp>
      <p:sp>
        <p:nvSpPr>
          <p:cNvPr id="10" name="Slide Number Placeholder 5">
            <a:extLst>
              <a:ext uri="{FF2B5EF4-FFF2-40B4-BE49-F238E27FC236}">
                <a16:creationId xmlns:a16="http://schemas.microsoft.com/office/drawing/2014/main" id="{F4CA105D-4477-46C8-BE84-22C9C67B5ACD}"/>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1" name="Rectangle 10">
            <a:extLst>
              <a:ext uri="{FF2B5EF4-FFF2-40B4-BE49-F238E27FC236}">
                <a16:creationId xmlns:a16="http://schemas.microsoft.com/office/drawing/2014/main" id="{FE48DFC6-4872-4DA3-955E-3456CFFF010D}"/>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959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E2456A-AFA0-4AF7-BB00-BF814F4528D3}"/>
              </a:ext>
            </a:extLst>
          </p:cNvPr>
          <p:cNvSpPr>
            <a:spLocks noGrp="1"/>
          </p:cNvSpPr>
          <p:nvPr>
            <p:ph type="title" orient="vert"/>
          </p:nvPr>
        </p:nvSpPr>
        <p:spPr>
          <a:xfrm>
            <a:off x="8724900" y="365125"/>
            <a:ext cx="2628900" cy="5521634"/>
          </a:xfrm>
        </p:spPr>
        <p:txBody>
          <a:bodyPr vert="eaVert"/>
          <a:lstStyle>
            <a:lvl1pPr>
              <a:defRPr>
                <a:latin typeface="Futura Std Medium" panose="020B0502020204020303"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0C9120C-732B-4E5B-90D9-9213CF26CD4D}"/>
              </a:ext>
            </a:extLst>
          </p:cNvPr>
          <p:cNvSpPr>
            <a:spLocks noGrp="1"/>
          </p:cNvSpPr>
          <p:nvPr>
            <p:ph type="body" orient="vert" idx="1"/>
          </p:nvPr>
        </p:nvSpPr>
        <p:spPr>
          <a:xfrm>
            <a:off x="838200" y="365125"/>
            <a:ext cx="7734300" cy="55216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EFE19800-25F1-472B-9B02-86977791A2F0}"/>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3323DAD-85EC-4A78-A966-E8DE0007C0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9" name="Date Placeholder 3">
            <a:extLst>
              <a:ext uri="{FF2B5EF4-FFF2-40B4-BE49-F238E27FC236}">
                <a16:creationId xmlns:a16="http://schemas.microsoft.com/office/drawing/2014/main" id="{D26F2826-0DA1-4B30-B383-A7391B172664}"/>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6/6/2023</a:t>
            </a:fld>
            <a:endParaRPr lang="en-US" dirty="0"/>
          </a:p>
        </p:txBody>
      </p:sp>
      <p:sp>
        <p:nvSpPr>
          <p:cNvPr id="10" name="Slide Number Placeholder 5">
            <a:extLst>
              <a:ext uri="{FF2B5EF4-FFF2-40B4-BE49-F238E27FC236}">
                <a16:creationId xmlns:a16="http://schemas.microsoft.com/office/drawing/2014/main" id="{D5128D58-E847-42D0-B81F-E1184E522FCF}"/>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1" name="Rectangle 10">
            <a:extLst>
              <a:ext uri="{FF2B5EF4-FFF2-40B4-BE49-F238E27FC236}">
                <a16:creationId xmlns:a16="http://schemas.microsoft.com/office/drawing/2014/main" id="{28E354F3-96EA-480E-8FA3-B3D9CE0C6533}"/>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B34E2F-F8D4-4365-8072-1EC65E1B521D}"/>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195563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7C15-C852-45A0-A9FF-5ABC967BCAAD}"/>
              </a:ext>
            </a:extLst>
          </p:cNvPr>
          <p:cNvSpPr>
            <a:spLocks noGrp="1"/>
          </p:cNvSpPr>
          <p:nvPr>
            <p:ph type="title"/>
          </p:nvPr>
        </p:nvSpPr>
        <p:spPr>
          <a:xfrm>
            <a:off x="838199" y="1937272"/>
            <a:ext cx="10515600" cy="1325563"/>
          </a:xfr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A4833654-53D4-42EB-9A5D-16E01A38D624}"/>
              </a:ext>
            </a:extLst>
          </p:cNvPr>
          <p:cNvSpPr>
            <a:spLocks noGrp="1"/>
          </p:cNvSpPr>
          <p:nvPr>
            <p:ph type="dt" sz="half" idx="10"/>
          </p:nvPr>
        </p:nvSpPr>
        <p:spPr/>
        <p:txBody>
          <a:bodyPr/>
          <a:lstStyle/>
          <a:p>
            <a:fld id="{951C6032-E40F-490E-8B39-07B93EDEFCAA}" type="datetimeFigureOut">
              <a:rPr lang="en-US" smtClean="0"/>
              <a:pPr/>
              <a:t>6/6/2023</a:t>
            </a:fld>
            <a:endParaRPr lang="en-US" dirty="0"/>
          </a:p>
        </p:txBody>
      </p:sp>
      <p:sp>
        <p:nvSpPr>
          <p:cNvPr id="4" name="Slide Number Placeholder 3">
            <a:extLst>
              <a:ext uri="{FF2B5EF4-FFF2-40B4-BE49-F238E27FC236}">
                <a16:creationId xmlns:a16="http://schemas.microsoft.com/office/drawing/2014/main" id="{1D85D51B-3EF0-40CF-984C-CAC0B98D9340}"/>
              </a:ext>
            </a:extLst>
          </p:cNvPr>
          <p:cNvSpPr>
            <a:spLocks noGrp="1"/>
          </p:cNvSpPr>
          <p:nvPr>
            <p:ph type="sldNum" sz="quarter" idx="11"/>
          </p:nvPr>
        </p:nvSpPr>
        <p:spPr/>
        <p:txBody>
          <a:bodyPr/>
          <a:lstStyle/>
          <a:p>
            <a:fld id="{66745279-73D8-4D0A-83BA-49EF95B7FEF1}" type="slidenum">
              <a:rPr lang="en-US" smtClean="0"/>
              <a:pPr/>
              <a:t>‹#›</a:t>
            </a:fld>
            <a:endParaRPr lang="en-US" dirty="0"/>
          </a:p>
        </p:txBody>
      </p:sp>
      <p:sp>
        <p:nvSpPr>
          <p:cNvPr id="6" name="Text Placeholder 5">
            <a:extLst>
              <a:ext uri="{FF2B5EF4-FFF2-40B4-BE49-F238E27FC236}">
                <a16:creationId xmlns:a16="http://schemas.microsoft.com/office/drawing/2014/main" id="{5039AB25-4225-4DE9-ADDB-08326D1FD809}"/>
              </a:ext>
            </a:extLst>
          </p:cNvPr>
          <p:cNvSpPr>
            <a:spLocks noGrp="1"/>
          </p:cNvSpPr>
          <p:nvPr>
            <p:ph type="body" sz="quarter" idx="12" hasCustomPrompt="1"/>
          </p:nvPr>
        </p:nvSpPr>
        <p:spPr>
          <a:xfrm>
            <a:off x="2330506" y="3591762"/>
            <a:ext cx="7530985" cy="1952625"/>
          </a:xfrm>
        </p:spPr>
        <p:txBody>
          <a:bodyPr/>
          <a:lstStyle>
            <a:lvl1pPr marL="0" indent="0" algn="ctr">
              <a:buNone/>
              <a:defRPr/>
            </a:lvl1pPr>
          </a:lstStyle>
          <a:p>
            <a:pPr lvl="0"/>
            <a:r>
              <a:rPr lang="en-US" dirty="0"/>
              <a:t>Click to edit Master subtitle style</a:t>
            </a:r>
          </a:p>
        </p:txBody>
      </p:sp>
    </p:spTree>
    <p:extLst>
      <p:ext uri="{BB962C8B-B14F-4D97-AF65-F5344CB8AC3E}">
        <p14:creationId xmlns:p14="http://schemas.microsoft.com/office/powerpoint/2010/main" val="188701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featuring shield/other logo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E85CC63-47A1-4FF3-A721-2AB9DF479A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8021" y="23765"/>
            <a:ext cx="9119406" cy="1561242"/>
          </a:xfrm>
          <a:prstGeom prst="rect">
            <a:avLst/>
          </a:prstGeom>
        </p:spPr>
      </p:pic>
      <p:sp>
        <p:nvSpPr>
          <p:cNvPr id="2" name="Title 1">
            <a:extLst>
              <a:ext uri="{FF2B5EF4-FFF2-40B4-BE49-F238E27FC236}">
                <a16:creationId xmlns:a16="http://schemas.microsoft.com/office/drawing/2014/main" id="{D5260AA2-D0AE-4E46-9793-81B6CF790087}"/>
              </a:ext>
            </a:extLst>
          </p:cNvPr>
          <p:cNvSpPr>
            <a:spLocks noGrp="1"/>
          </p:cNvSpPr>
          <p:nvPr>
            <p:ph type="title" hasCustomPrompt="1"/>
          </p:nvPr>
        </p:nvSpPr>
        <p:spPr>
          <a:xfrm>
            <a:off x="5746748" y="1044919"/>
            <a:ext cx="5664201" cy="427313"/>
          </a:xfrm>
        </p:spPr>
        <p:txBody>
          <a:bodyPr anchor="b">
            <a:normAutofit/>
          </a:bodyPr>
          <a:lstStyle>
            <a:lvl1pPr>
              <a:defRPr sz="1800">
                <a:solidFill>
                  <a:schemeClr val="tx1"/>
                </a:solidFill>
                <a:latin typeface="Futura Std Book" panose="020B0502020204020303" pitchFamily="34" charset="0"/>
              </a:defRPr>
            </a:lvl1pPr>
          </a:lstStyle>
          <a:p>
            <a:r>
              <a:rPr lang="en-US" dirty="0"/>
              <a:t>CLICK TO EDIT MASTER SUBHEADER STYLE</a:t>
            </a:r>
          </a:p>
        </p:txBody>
      </p:sp>
      <p:sp>
        <p:nvSpPr>
          <p:cNvPr id="3" name="Text Placeholder 2">
            <a:extLst>
              <a:ext uri="{FF2B5EF4-FFF2-40B4-BE49-F238E27FC236}">
                <a16:creationId xmlns:a16="http://schemas.microsoft.com/office/drawing/2014/main" id="{4EBC6AB7-125F-450F-B7DA-059299FA897D}"/>
              </a:ext>
            </a:extLst>
          </p:cNvPr>
          <p:cNvSpPr>
            <a:spLocks noGrp="1"/>
          </p:cNvSpPr>
          <p:nvPr>
            <p:ph type="body" idx="1"/>
          </p:nvPr>
        </p:nvSpPr>
        <p:spPr>
          <a:xfrm>
            <a:off x="1524000" y="2219310"/>
            <a:ext cx="9144000" cy="3438540"/>
          </a:xfrm>
        </p:spPr>
        <p:txBody>
          <a:bodyPr/>
          <a:lstStyle>
            <a:lvl1pPr marL="0" indent="0">
              <a:buNone/>
              <a:defRPr sz="2400">
                <a:solidFill>
                  <a:srgbClr val="005DAA"/>
                </a:solidFill>
                <a:latin typeface="Futura Std Medium" panose="020B05020202040203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Rectangle 6">
            <a:extLst>
              <a:ext uri="{FF2B5EF4-FFF2-40B4-BE49-F238E27FC236}">
                <a16:creationId xmlns:a16="http://schemas.microsoft.com/office/drawing/2014/main" id="{2202086E-8EBD-44C8-A86D-409B79D032FA}"/>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DF218A5A-77EB-4CA5-AD85-4FECF9DAB479}"/>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6/6/2023</a:t>
            </a:fld>
            <a:endParaRPr lang="en-US" dirty="0"/>
          </a:p>
        </p:txBody>
      </p:sp>
      <p:sp>
        <p:nvSpPr>
          <p:cNvPr id="10" name="Slide Number Placeholder 5">
            <a:extLst>
              <a:ext uri="{FF2B5EF4-FFF2-40B4-BE49-F238E27FC236}">
                <a16:creationId xmlns:a16="http://schemas.microsoft.com/office/drawing/2014/main" id="{227258C9-E2DA-41CE-B942-4B7A68BDE296}"/>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1" name="Rectangle 10">
            <a:extLst>
              <a:ext uri="{FF2B5EF4-FFF2-40B4-BE49-F238E27FC236}">
                <a16:creationId xmlns:a16="http://schemas.microsoft.com/office/drawing/2014/main" id="{0FBD7649-E8D4-4610-9270-96F0CD934D98}"/>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F89A07-1FC5-4A33-89EB-74D56F995E7F}"/>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14" name="Rectangle 13">
            <a:extLst>
              <a:ext uri="{FF2B5EF4-FFF2-40B4-BE49-F238E27FC236}">
                <a16:creationId xmlns:a16="http://schemas.microsoft.com/office/drawing/2014/main" id="{9562CB4D-0694-46C2-87D1-914EAFB07614}"/>
              </a:ext>
            </a:extLst>
          </p:cNvPr>
          <p:cNvSpPr/>
          <p:nvPr userDrawn="1"/>
        </p:nvSpPr>
        <p:spPr>
          <a:xfrm>
            <a:off x="5591174" y="443570"/>
            <a:ext cx="62003" cy="10381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E5F92C52-7111-4AE1-9B3B-A074FD8F8337}"/>
              </a:ext>
            </a:extLst>
          </p:cNvPr>
          <p:cNvSpPr>
            <a:spLocks noGrp="1"/>
          </p:cNvSpPr>
          <p:nvPr>
            <p:ph type="pic" sz="quarter" idx="14" hasCustomPrompt="1"/>
          </p:nvPr>
        </p:nvSpPr>
        <p:spPr>
          <a:xfrm>
            <a:off x="4238625" y="433388"/>
            <a:ext cx="1147672" cy="1038188"/>
          </a:xfrm>
        </p:spPr>
        <p:txBody>
          <a:bodyPr>
            <a:normAutofit/>
          </a:bodyPr>
          <a:lstStyle>
            <a:lvl1pPr marL="0" indent="0" algn="ctr">
              <a:buNone/>
              <a:defRPr sz="1400"/>
            </a:lvl1pPr>
          </a:lstStyle>
          <a:p>
            <a:r>
              <a:rPr lang="en-US" dirty="0"/>
              <a:t>Insert shield/logo</a:t>
            </a:r>
          </a:p>
        </p:txBody>
      </p:sp>
      <p:sp>
        <p:nvSpPr>
          <p:cNvPr id="17" name="Picture Placeholder 4">
            <a:extLst>
              <a:ext uri="{FF2B5EF4-FFF2-40B4-BE49-F238E27FC236}">
                <a16:creationId xmlns:a16="http://schemas.microsoft.com/office/drawing/2014/main" id="{11D13D0E-9893-4BDB-94F3-C77FEB664EC4}"/>
              </a:ext>
            </a:extLst>
          </p:cNvPr>
          <p:cNvSpPr>
            <a:spLocks noGrp="1"/>
          </p:cNvSpPr>
          <p:nvPr>
            <p:ph type="pic" sz="quarter" idx="15" hasCustomPrompt="1"/>
          </p:nvPr>
        </p:nvSpPr>
        <p:spPr>
          <a:xfrm>
            <a:off x="2863859" y="433388"/>
            <a:ext cx="1147672" cy="1038188"/>
          </a:xfrm>
        </p:spPr>
        <p:txBody>
          <a:bodyPr>
            <a:normAutofit/>
          </a:bodyPr>
          <a:lstStyle>
            <a:lvl1pPr marL="0" indent="0" algn="ctr">
              <a:buNone/>
              <a:defRPr sz="1400"/>
            </a:lvl1pPr>
          </a:lstStyle>
          <a:p>
            <a:r>
              <a:rPr lang="en-US" dirty="0"/>
              <a:t>Insert shield/logo</a:t>
            </a:r>
          </a:p>
        </p:txBody>
      </p:sp>
      <p:sp>
        <p:nvSpPr>
          <p:cNvPr id="18" name="Picture Placeholder 4">
            <a:extLst>
              <a:ext uri="{FF2B5EF4-FFF2-40B4-BE49-F238E27FC236}">
                <a16:creationId xmlns:a16="http://schemas.microsoft.com/office/drawing/2014/main" id="{AAD88FA1-2CCF-495A-B99D-F7F1AA20F3B9}"/>
              </a:ext>
            </a:extLst>
          </p:cNvPr>
          <p:cNvSpPr>
            <a:spLocks noGrp="1"/>
          </p:cNvSpPr>
          <p:nvPr>
            <p:ph type="pic" sz="quarter" idx="16" hasCustomPrompt="1"/>
          </p:nvPr>
        </p:nvSpPr>
        <p:spPr>
          <a:xfrm>
            <a:off x="1489093" y="433388"/>
            <a:ext cx="1147672" cy="1038188"/>
          </a:xfrm>
        </p:spPr>
        <p:txBody>
          <a:bodyPr>
            <a:normAutofit/>
          </a:bodyPr>
          <a:lstStyle>
            <a:lvl1pPr marL="0" indent="0" algn="ctr">
              <a:buNone/>
              <a:defRPr sz="1400"/>
            </a:lvl1pPr>
          </a:lstStyle>
          <a:p>
            <a:r>
              <a:rPr lang="en-US" dirty="0"/>
              <a:t>Insert shield/logo</a:t>
            </a:r>
          </a:p>
        </p:txBody>
      </p:sp>
    </p:spTree>
    <p:extLst>
      <p:ext uri="{BB962C8B-B14F-4D97-AF65-F5344CB8AC3E}">
        <p14:creationId xmlns:p14="http://schemas.microsoft.com/office/powerpoint/2010/main" val="45699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81A4-1F4D-44FF-BE15-8D833FBCB15A}"/>
              </a:ext>
            </a:extLst>
          </p:cNvPr>
          <p:cNvSpPr>
            <a:spLocks noGrp="1"/>
          </p:cNvSpPr>
          <p:nvPr>
            <p:ph type="title"/>
          </p:nvPr>
        </p:nvSpPr>
        <p:spPr/>
        <p:txBody>
          <a:bodyPr/>
          <a:lstStyle>
            <a:lvl1pPr>
              <a:defRPr>
                <a:latin typeface="Futura Std Medium" panose="020B0502020204020303" pitchFamily="34" charset="0"/>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72E064E9-991D-43C1-842A-58A67F7DC661}"/>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1AED3ED-B4DB-45B6-8402-641864527F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8" name="Date Placeholder 3">
            <a:extLst>
              <a:ext uri="{FF2B5EF4-FFF2-40B4-BE49-F238E27FC236}">
                <a16:creationId xmlns:a16="http://schemas.microsoft.com/office/drawing/2014/main" id="{AC3B0D7F-B40B-4F5B-A385-F852364D4BFE}"/>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6/6/2023</a:t>
            </a:fld>
            <a:endParaRPr lang="en-US" dirty="0"/>
          </a:p>
        </p:txBody>
      </p:sp>
      <p:sp>
        <p:nvSpPr>
          <p:cNvPr id="9" name="Slide Number Placeholder 5">
            <a:extLst>
              <a:ext uri="{FF2B5EF4-FFF2-40B4-BE49-F238E27FC236}">
                <a16:creationId xmlns:a16="http://schemas.microsoft.com/office/drawing/2014/main" id="{D1A32AC3-EDF0-4D1A-8EEE-334C48794763}"/>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0" name="Rectangle 9">
            <a:extLst>
              <a:ext uri="{FF2B5EF4-FFF2-40B4-BE49-F238E27FC236}">
                <a16:creationId xmlns:a16="http://schemas.microsoft.com/office/drawing/2014/main" id="{5A36B1AE-0D0B-4931-86A7-19E346DDC04C}"/>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B3B05E5-B691-476C-A190-83F2AB25304E}"/>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711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1C0E-F487-438F-92F4-69BD94304159}"/>
              </a:ext>
            </a:extLst>
          </p:cNvPr>
          <p:cNvSpPr>
            <a:spLocks noGrp="1"/>
          </p:cNvSpPr>
          <p:nvPr>
            <p:ph type="title"/>
          </p:nvPr>
        </p:nvSpPr>
        <p:spPr/>
        <p:txBody>
          <a:bodyPr/>
          <a:lstStyle>
            <a:lvl1pPr>
              <a:defRPr>
                <a:solidFill>
                  <a:srgbClr val="005DAA"/>
                </a:solidFill>
                <a:latin typeface="Futura Std Medium" panose="020B0502020204020303"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4C6EB4-4D51-4181-B6D0-6CAF882C3DAE}"/>
              </a:ext>
            </a:extLst>
          </p:cNvPr>
          <p:cNvSpPr>
            <a:spLocks noGrp="1"/>
          </p:cNvSpPr>
          <p:nvPr>
            <p:ph idx="1"/>
          </p:nvPr>
        </p:nvSpPr>
        <p:spPr/>
        <p:txBody>
          <a:bodyPr/>
          <a:lstStyle>
            <a:lvl1pPr>
              <a:defRPr>
                <a:solidFill>
                  <a:srgbClr val="005DAA"/>
                </a:solidFill>
                <a:latin typeface="Futura Std Medium" panose="020B0502020204020303" pitchFamily="34" charset="0"/>
              </a:defRPr>
            </a:lvl1pPr>
            <a:lvl2pPr>
              <a:defRPr>
                <a:solidFill>
                  <a:srgbClr val="005DAA"/>
                </a:solidFill>
                <a:latin typeface="Futura Std Medium" panose="020B0502020204020303" pitchFamily="34" charset="0"/>
              </a:defRPr>
            </a:lvl2pPr>
            <a:lvl3pPr>
              <a:defRPr>
                <a:solidFill>
                  <a:srgbClr val="005DAA"/>
                </a:solidFill>
                <a:latin typeface="Futura Std Medium" panose="020B0502020204020303" pitchFamily="34" charset="0"/>
              </a:defRPr>
            </a:lvl3pPr>
            <a:lvl4pPr>
              <a:defRPr>
                <a:solidFill>
                  <a:srgbClr val="005DAA"/>
                </a:solidFill>
                <a:latin typeface="Futura Std Medium" panose="020B0502020204020303" pitchFamily="34" charset="0"/>
              </a:defRPr>
            </a:lvl4pPr>
            <a:lvl5pPr>
              <a:defRPr>
                <a:solidFill>
                  <a:srgbClr val="005DAA"/>
                </a:solidFill>
                <a:latin typeface="Futura Std Medium"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a:extLst>
              <a:ext uri="{FF2B5EF4-FFF2-40B4-BE49-F238E27FC236}">
                <a16:creationId xmlns:a16="http://schemas.microsoft.com/office/drawing/2014/main" id="{0425A9E6-46B1-40A5-AD1F-E74BBC46CD31}"/>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1139E85-8A64-4663-A0D6-CC659D5AE4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12" name="Date Placeholder 3">
            <a:extLst>
              <a:ext uri="{FF2B5EF4-FFF2-40B4-BE49-F238E27FC236}">
                <a16:creationId xmlns:a16="http://schemas.microsoft.com/office/drawing/2014/main" id="{F0CA44B0-BBC4-4B87-9828-6CAFA8444A01}"/>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6/6/2023</a:t>
            </a:fld>
            <a:endParaRPr lang="en-US" dirty="0"/>
          </a:p>
        </p:txBody>
      </p:sp>
      <p:sp>
        <p:nvSpPr>
          <p:cNvPr id="14" name="Slide Number Placeholder 5">
            <a:extLst>
              <a:ext uri="{FF2B5EF4-FFF2-40B4-BE49-F238E27FC236}">
                <a16:creationId xmlns:a16="http://schemas.microsoft.com/office/drawing/2014/main" id="{73A59F98-08C8-47C5-AB0C-A03F7FA2BBF5}"/>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5" name="Rectangle 14">
            <a:extLst>
              <a:ext uri="{FF2B5EF4-FFF2-40B4-BE49-F238E27FC236}">
                <a16:creationId xmlns:a16="http://schemas.microsoft.com/office/drawing/2014/main" id="{225AB50A-34A9-4920-8E88-16D00A633183}"/>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DAC3A0D-CB09-4AA1-93C3-52DD59E156A0}"/>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288670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E512F52-5E4A-4D70-B56D-DEED2E300D54}"/>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BD397F8-3EA9-491D-BB45-505E29CBA3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15" name="Date Placeholder 3">
            <a:extLst>
              <a:ext uri="{FF2B5EF4-FFF2-40B4-BE49-F238E27FC236}">
                <a16:creationId xmlns:a16="http://schemas.microsoft.com/office/drawing/2014/main" id="{23ABDB7D-C655-4930-9C34-97456A987F82}"/>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6/6/2023</a:t>
            </a:fld>
            <a:endParaRPr lang="en-US" dirty="0"/>
          </a:p>
        </p:txBody>
      </p:sp>
      <p:sp>
        <p:nvSpPr>
          <p:cNvPr id="16" name="Slide Number Placeholder 5">
            <a:extLst>
              <a:ext uri="{FF2B5EF4-FFF2-40B4-BE49-F238E27FC236}">
                <a16:creationId xmlns:a16="http://schemas.microsoft.com/office/drawing/2014/main" id="{DB4369C3-3EA0-4392-ACEF-9EE5DFB96746}"/>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7" name="Rectangle 16">
            <a:extLst>
              <a:ext uri="{FF2B5EF4-FFF2-40B4-BE49-F238E27FC236}">
                <a16:creationId xmlns:a16="http://schemas.microsoft.com/office/drawing/2014/main" id="{455C4368-224E-47A3-B6BA-603A039C5522}"/>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5CCD1F-0402-4FF2-9F56-F95D8A6961B9}"/>
              </a:ext>
            </a:extLst>
          </p:cNvPr>
          <p:cNvSpPr>
            <a:spLocks noGrp="1"/>
          </p:cNvSpPr>
          <p:nvPr>
            <p:ph type="title"/>
          </p:nvPr>
        </p:nvSpPr>
        <p:spPr/>
        <p:txBody>
          <a:bodyPr/>
          <a:lstStyle>
            <a:lvl1pPr>
              <a:defRPr>
                <a:latin typeface="Futura Std Medium" panose="020B0502020204020303"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EAC5DB-85F9-4162-B34C-DFA6A3BAF6A6}"/>
              </a:ext>
            </a:extLst>
          </p:cNvPr>
          <p:cNvSpPr>
            <a:spLocks noGrp="1"/>
          </p:cNvSpPr>
          <p:nvPr>
            <p:ph sz="half" idx="1"/>
          </p:nvPr>
        </p:nvSpPr>
        <p:spPr>
          <a:xfrm>
            <a:off x="838200" y="1825625"/>
            <a:ext cx="5181600" cy="4061134"/>
          </a:xfrm>
        </p:spPr>
        <p:txBody>
          <a:bodyPr/>
          <a:lstStyle>
            <a:lvl1pPr>
              <a:defRPr>
                <a:latin typeface="Futura Std Medium" panose="020B0502020204020303" pitchFamily="34" charset="0"/>
              </a:defRPr>
            </a:lvl1pPr>
            <a:lvl2pPr>
              <a:defRPr>
                <a:latin typeface="Futura Std Medium" panose="020B0502020204020303" pitchFamily="34" charset="0"/>
              </a:defRPr>
            </a:lvl2pPr>
            <a:lvl3pPr>
              <a:defRPr>
                <a:latin typeface="Futura Std Medium" panose="020B0502020204020303" pitchFamily="34" charset="0"/>
              </a:defRPr>
            </a:lvl3pPr>
            <a:lvl4pPr>
              <a:defRPr>
                <a:latin typeface="Futura Std Medium" panose="020B0502020204020303" pitchFamily="34" charset="0"/>
              </a:defRPr>
            </a:lvl4pPr>
            <a:lvl5pPr>
              <a:defRPr>
                <a:latin typeface="Futura Std Medium"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A7BF849-607A-4BC7-8C13-766674173961}"/>
              </a:ext>
            </a:extLst>
          </p:cNvPr>
          <p:cNvSpPr>
            <a:spLocks noGrp="1"/>
          </p:cNvSpPr>
          <p:nvPr>
            <p:ph sz="half" idx="2"/>
          </p:nvPr>
        </p:nvSpPr>
        <p:spPr>
          <a:xfrm>
            <a:off x="6172200" y="1825625"/>
            <a:ext cx="5181600" cy="4032793"/>
          </a:xfrm>
        </p:spPr>
        <p:txBody>
          <a:bodyPr/>
          <a:lstStyle>
            <a:lvl1pPr>
              <a:defRPr>
                <a:latin typeface="Futura Std Medium" panose="020B0502020204020303" pitchFamily="34" charset="0"/>
              </a:defRPr>
            </a:lvl1pPr>
            <a:lvl2pPr>
              <a:defRPr>
                <a:latin typeface="Futura Std Medium" panose="020B0502020204020303" pitchFamily="34" charset="0"/>
              </a:defRPr>
            </a:lvl2pPr>
            <a:lvl3pPr>
              <a:defRPr>
                <a:latin typeface="Futura Std Medium" panose="020B0502020204020303" pitchFamily="34" charset="0"/>
              </a:defRPr>
            </a:lvl3pPr>
            <a:lvl4pPr>
              <a:defRPr>
                <a:latin typeface="Futura Std Medium" panose="020B0502020204020303" pitchFamily="34" charset="0"/>
              </a:defRPr>
            </a:lvl4pPr>
            <a:lvl5pPr>
              <a:defRPr>
                <a:latin typeface="Futura Std Medium"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B610E53A-2B45-4F25-AFB8-B28130387BB7}"/>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21708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B1C3-637E-4257-B2BC-0BF3CE569350}"/>
              </a:ext>
            </a:extLst>
          </p:cNvPr>
          <p:cNvSpPr>
            <a:spLocks noGrp="1"/>
          </p:cNvSpPr>
          <p:nvPr>
            <p:ph type="title"/>
          </p:nvPr>
        </p:nvSpPr>
        <p:spPr>
          <a:xfrm>
            <a:off x="839788" y="365125"/>
            <a:ext cx="10515600" cy="1325563"/>
          </a:xfrm>
        </p:spPr>
        <p:txBody>
          <a:bodyPr/>
          <a:lstStyle>
            <a:lvl1pPr>
              <a:defRPr>
                <a:latin typeface="Futura Std Medium" panose="020B05020202040203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F52FB5-B11D-4014-8BD5-43D2B0D6D623}"/>
              </a:ext>
            </a:extLst>
          </p:cNvPr>
          <p:cNvSpPr>
            <a:spLocks noGrp="1"/>
          </p:cNvSpPr>
          <p:nvPr>
            <p:ph type="body" idx="1"/>
          </p:nvPr>
        </p:nvSpPr>
        <p:spPr>
          <a:xfrm>
            <a:off x="839788" y="1681163"/>
            <a:ext cx="5157787" cy="823912"/>
          </a:xfrm>
        </p:spPr>
        <p:txBody>
          <a:bodyPr anchor="b"/>
          <a:lstStyle>
            <a:lvl1pPr marL="0" indent="0">
              <a:buNone/>
              <a:defRPr sz="2400" b="1">
                <a:latin typeface="Futura Std Medium"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1437C9-A6A8-48CF-AAD0-04BD2E104B70}"/>
              </a:ext>
            </a:extLst>
          </p:cNvPr>
          <p:cNvSpPr>
            <a:spLocks noGrp="1"/>
          </p:cNvSpPr>
          <p:nvPr>
            <p:ph sz="half" idx="2"/>
          </p:nvPr>
        </p:nvSpPr>
        <p:spPr>
          <a:xfrm>
            <a:off x="839788" y="2505075"/>
            <a:ext cx="5157787" cy="3684588"/>
          </a:xfrm>
        </p:spPr>
        <p:txBody>
          <a:bodyPr/>
          <a:lstStyle>
            <a:lvl1pPr>
              <a:defRPr>
                <a:latin typeface="Futura Std Medium" panose="020B0502020204020303" pitchFamily="34" charset="0"/>
              </a:defRPr>
            </a:lvl1pPr>
            <a:lvl2pPr>
              <a:defRPr>
                <a:latin typeface="Futura Std Medium" panose="020B0502020204020303" pitchFamily="34" charset="0"/>
              </a:defRPr>
            </a:lvl2pPr>
            <a:lvl3pPr>
              <a:defRPr>
                <a:latin typeface="Futura Std Medium" panose="020B0502020204020303" pitchFamily="34" charset="0"/>
              </a:defRPr>
            </a:lvl3pPr>
            <a:lvl4pPr>
              <a:defRPr>
                <a:latin typeface="Futura Std Medium" panose="020B0502020204020303" pitchFamily="34" charset="0"/>
              </a:defRPr>
            </a:lvl4pPr>
            <a:lvl5pPr>
              <a:defRPr>
                <a:latin typeface="Futura Std Medium"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D51D108-6E51-47ED-9326-945B55FF371B}"/>
              </a:ext>
            </a:extLst>
          </p:cNvPr>
          <p:cNvSpPr>
            <a:spLocks noGrp="1"/>
          </p:cNvSpPr>
          <p:nvPr>
            <p:ph type="body" sz="quarter" idx="3"/>
          </p:nvPr>
        </p:nvSpPr>
        <p:spPr>
          <a:xfrm>
            <a:off x="6172200" y="1681163"/>
            <a:ext cx="5183188" cy="823912"/>
          </a:xfrm>
        </p:spPr>
        <p:txBody>
          <a:bodyPr anchor="b"/>
          <a:lstStyle>
            <a:lvl1pPr marL="0" indent="0">
              <a:buNone/>
              <a:defRPr sz="2400" b="1">
                <a:latin typeface="Futura Std Medium"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A6321F-5B68-4ED0-B3E7-6E899E51B030}"/>
              </a:ext>
            </a:extLst>
          </p:cNvPr>
          <p:cNvSpPr>
            <a:spLocks noGrp="1"/>
          </p:cNvSpPr>
          <p:nvPr>
            <p:ph sz="quarter" idx="4"/>
          </p:nvPr>
        </p:nvSpPr>
        <p:spPr>
          <a:xfrm>
            <a:off x="6172200" y="2505075"/>
            <a:ext cx="5183188" cy="3684588"/>
          </a:xfrm>
        </p:spPr>
        <p:txBody>
          <a:bodyPr/>
          <a:lstStyle>
            <a:lvl1pPr>
              <a:defRPr>
                <a:latin typeface="Futura Std Medium" panose="020B0502020204020303" pitchFamily="34" charset="0"/>
              </a:defRPr>
            </a:lvl1pPr>
            <a:lvl2pPr>
              <a:defRPr>
                <a:latin typeface="Futura Std Medium" panose="020B0502020204020303" pitchFamily="34" charset="0"/>
              </a:defRPr>
            </a:lvl2pPr>
            <a:lvl3pPr>
              <a:defRPr>
                <a:latin typeface="Futura Std Medium" panose="020B0502020204020303" pitchFamily="34" charset="0"/>
              </a:defRPr>
            </a:lvl3pPr>
            <a:lvl4pPr>
              <a:defRPr>
                <a:latin typeface="Futura Std Medium" panose="020B0502020204020303" pitchFamily="34" charset="0"/>
              </a:defRPr>
            </a:lvl4pPr>
            <a:lvl5pPr>
              <a:defRPr>
                <a:latin typeface="Futura Std Medium"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a:extLst>
              <a:ext uri="{FF2B5EF4-FFF2-40B4-BE49-F238E27FC236}">
                <a16:creationId xmlns:a16="http://schemas.microsoft.com/office/drawing/2014/main" id="{08AC222C-FF55-441A-BF8F-1492B925828A}"/>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0004866-1FF3-48FE-9E3E-BA633760F8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11" name="Date Placeholder 3">
            <a:extLst>
              <a:ext uri="{FF2B5EF4-FFF2-40B4-BE49-F238E27FC236}">
                <a16:creationId xmlns:a16="http://schemas.microsoft.com/office/drawing/2014/main" id="{FFEB10E6-7960-4A93-8DBA-F7550B4D13F6}"/>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6/6/2023</a:t>
            </a:fld>
            <a:endParaRPr lang="en-US" dirty="0"/>
          </a:p>
        </p:txBody>
      </p:sp>
      <p:sp>
        <p:nvSpPr>
          <p:cNvPr id="12" name="Slide Number Placeholder 5">
            <a:extLst>
              <a:ext uri="{FF2B5EF4-FFF2-40B4-BE49-F238E27FC236}">
                <a16:creationId xmlns:a16="http://schemas.microsoft.com/office/drawing/2014/main" id="{B1CF1ADE-FB25-4EFB-AC66-645181C1546E}"/>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3" name="Rectangle 12">
            <a:extLst>
              <a:ext uri="{FF2B5EF4-FFF2-40B4-BE49-F238E27FC236}">
                <a16:creationId xmlns:a16="http://schemas.microsoft.com/office/drawing/2014/main" id="{3ED06AD8-6164-4086-AD59-E7810695A369}"/>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C97F9D-833E-46AD-A620-42EFC52C6E58}"/>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160001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71ADDC-BB63-428F-AC1F-2BEED1DABD41}"/>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93BB5EF-89FD-4EFA-9114-02A5181AC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7" name="Date Placeholder 3">
            <a:extLst>
              <a:ext uri="{FF2B5EF4-FFF2-40B4-BE49-F238E27FC236}">
                <a16:creationId xmlns:a16="http://schemas.microsoft.com/office/drawing/2014/main" id="{BB96DF25-FFC3-46F6-8E4B-CFC6E918C457}"/>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6/6/2023</a:t>
            </a:fld>
            <a:endParaRPr lang="en-US" dirty="0"/>
          </a:p>
        </p:txBody>
      </p:sp>
      <p:sp>
        <p:nvSpPr>
          <p:cNvPr id="8" name="Slide Number Placeholder 5">
            <a:extLst>
              <a:ext uri="{FF2B5EF4-FFF2-40B4-BE49-F238E27FC236}">
                <a16:creationId xmlns:a16="http://schemas.microsoft.com/office/drawing/2014/main" id="{7274195C-470F-4E61-8614-9CC4E0381B44}"/>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9" name="Rectangle 8">
            <a:extLst>
              <a:ext uri="{FF2B5EF4-FFF2-40B4-BE49-F238E27FC236}">
                <a16:creationId xmlns:a16="http://schemas.microsoft.com/office/drawing/2014/main" id="{04555A0D-E537-49C5-8ABB-EE3A7280905A}"/>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D80B15-E147-479C-A13A-5DD55E452A28}"/>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159230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E6A4-9957-4EC7-A85E-5735D27B4DCD}"/>
              </a:ext>
            </a:extLst>
          </p:cNvPr>
          <p:cNvSpPr>
            <a:spLocks noGrp="1"/>
          </p:cNvSpPr>
          <p:nvPr>
            <p:ph type="title"/>
          </p:nvPr>
        </p:nvSpPr>
        <p:spPr>
          <a:xfrm>
            <a:off x="839788" y="457200"/>
            <a:ext cx="3932237" cy="1600200"/>
          </a:xfrm>
        </p:spPr>
        <p:txBody>
          <a:bodyPr anchor="b"/>
          <a:lstStyle>
            <a:lvl1pPr>
              <a:defRPr sz="3200">
                <a:latin typeface="Futura Std Medium" panose="020B0502020204020303"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D5D9FA-6151-4D66-B28A-88EBAD89D88B}"/>
              </a:ext>
            </a:extLst>
          </p:cNvPr>
          <p:cNvSpPr>
            <a:spLocks noGrp="1"/>
          </p:cNvSpPr>
          <p:nvPr>
            <p:ph idx="1"/>
          </p:nvPr>
        </p:nvSpPr>
        <p:spPr>
          <a:xfrm>
            <a:off x="5183188" y="987425"/>
            <a:ext cx="6172200" cy="4873625"/>
          </a:xfrm>
        </p:spPr>
        <p:txBody>
          <a:bodyPr/>
          <a:lstStyle>
            <a:lvl1pPr>
              <a:defRPr sz="3200">
                <a:latin typeface="Futura Std Medium" panose="020B0502020204020303" pitchFamily="34" charset="0"/>
              </a:defRPr>
            </a:lvl1pPr>
            <a:lvl2pPr>
              <a:defRPr sz="2800">
                <a:latin typeface="Futura Std Medium" panose="020B0502020204020303" pitchFamily="34" charset="0"/>
              </a:defRPr>
            </a:lvl2pPr>
            <a:lvl3pPr>
              <a:defRPr sz="2400">
                <a:latin typeface="Futura Std Medium" panose="020B0502020204020303" pitchFamily="34" charset="0"/>
              </a:defRPr>
            </a:lvl3pPr>
            <a:lvl4pPr>
              <a:defRPr sz="2000">
                <a:latin typeface="Futura Std Medium" panose="020B0502020204020303" pitchFamily="34" charset="0"/>
              </a:defRPr>
            </a:lvl4pPr>
            <a:lvl5pPr>
              <a:defRPr sz="2000">
                <a:latin typeface="Futura Std Medium" panose="020B0502020204020303"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DBAD27F-89B9-4F43-A620-562358049E84}"/>
              </a:ext>
            </a:extLst>
          </p:cNvPr>
          <p:cNvSpPr>
            <a:spLocks noGrp="1"/>
          </p:cNvSpPr>
          <p:nvPr>
            <p:ph type="body" sz="half" idx="2"/>
          </p:nvPr>
        </p:nvSpPr>
        <p:spPr>
          <a:xfrm>
            <a:off x="839788" y="2057400"/>
            <a:ext cx="3932237" cy="3811588"/>
          </a:xfrm>
        </p:spPr>
        <p:txBody>
          <a:bodyPr/>
          <a:lstStyle>
            <a:lvl1pPr marL="0" indent="0">
              <a:buNone/>
              <a:defRPr sz="1600">
                <a:latin typeface="Futura Std Medium" panose="020B05020202040203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2F6107E4-01FA-4038-A960-6B79CE40D7D4}"/>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F27C68A-F762-4AE6-8B86-4F4E24E87E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10" name="Date Placeholder 3">
            <a:extLst>
              <a:ext uri="{FF2B5EF4-FFF2-40B4-BE49-F238E27FC236}">
                <a16:creationId xmlns:a16="http://schemas.microsoft.com/office/drawing/2014/main" id="{D8A96BBC-2C6D-48DD-BC9F-21D471D6E09C}"/>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6/6/2023</a:t>
            </a:fld>
            <a:endParaRPr lang="en-US" dirty="0"/>
          </a:p>
        </p:txBody>
      </p:sp>
      <p:sp>
        <p:nvSpPr>
          <p:cNvPr id="11" name="Slide Number Placeholder 5">
            <a:extLst>
              <a:ext uri="{FF2B5EF4-FFF2-40B4-BE49-F238E27FC236}">
                <a16:creationId xmlns:a16="http://schemas.microsoft.com/office/drawing/2014/main" id="{25BBF302-014A-4FB5-A2E5-D4A6A5AB5AFE}"/>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2" name="Rectangle 11">
            <a:extLst>
              <a:ext uri="{FF2B5EF4-FFF2-40B4-BE49-F238E27FC236}">
                <a16:creationId xmlns:a16="http://schemas.microsoft.com/office/drawing/2014/main" id="{3DCE6231-AED1-42AF-8C81-8A07644EB43E}"/>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BAC7EF-BD04-4AB0-BFFF-B6A78D7BA859}"/>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1591901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60F03-6BE7-4094-A9A3-5C7B10D8AD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445BBC1-4F59-4CF5-ACF7-4E66F29BE67A}"/>
              </a:ext>
            </a:extLst>
          </p:cNvPr>
          <p:cNvSpPr>
            <a:spLocks noGrp="1"/>
          </p:cNvSpPr>
          <p:nvPr>
            <p:ph type="body" idx="1"/>
          </p:nvPr>
        </p:nvSpPr>
        <p:spPr>
          <a:xfrm>
            <a:off x="838200" y="1825625"/>
            <a:ext cx="10515600" cy="40611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0D113BF5-2456-43C4-A10F-CB1780D470E8}"/>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C8F74E2-52C2-4B7D-8CD3-DCF6761C4E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9" name="Date Placeholder 3">
            <a:extLst>
              <a:ext uri="{FF2B5EF4-FFF2-40B4-BE49-F238E27FC236}">
                <a16:creationId xmlns:a16="http://schemas.microsoft.com/office/drawing/2014/main" id="{58D518E6-D89A-4B65-AB60-7C819AC56E53}"/>
              </a:ext>
            </a:extLst>
          </p:cNvPr>
          <p:cNvSpPr>
            <a:spLocks noGrp="1"/>
          </p:cNvSpPr>
          <p:nvPr>
            <p:ph type="dt" sz="half" idx="2"/>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6/6/2023</a:t>
            </a:fld>
            <a:endParaRPr lang="en-US" dirty="0"/>
          </a:p>
        </p:txBody>
      </p:sp>
      <p:sp>
        <p:nvSpPr>
          <p:cNvPr id="10" name="Slide Number Placeholder 5">
            <a:extLst>
              <a:ext uri="{FF2B5EF4-FFF2-40B4-BE49-F238E27FC236}">
                <a16:creationId xmlns:a16="http://schemas.microsoft.com/office/drawing/2014/main" id="{D1B528B9-45A3-49FF-8A99-607ED025779A}"/>
              </a:ext>
            </a:extLst>
          </p:cNvPr>
          <p:cNvSpPr>
            <a:spLocks noGrp="1"/>
          </p:cNvSpPr>
          <p:nvPr>
            <p:ph type="sldNum" sz="quarter" idx="4"/>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1" name="Rectangle 10">
            <a:extLst>
              <a:ext uri="{FF2B5EF4-FFF2-40B4-BE49-F238E27FC236}">
                <a16:creationId xmlns:a16="http://schemas.microsoft.com/office/drawing/2014/main" id="{E64269AE-926C-4083-9F09-6964938E8F5B}"/>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E4438F2-EE9C-4308-A604-998753C520B6}"/>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18687716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4" r:id="rId4"/>
    <p:sldLayoutId id="2147483650" r:id="rId5"/>
    <p:sldLayoutId id="2147483652" r:id="rId6"/>
    <p:sldLayoutId id="2147483653"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005DAA"/>
          </a:solidFill>
          <a:latin typeface="Futura Medium"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DAA"/>
          </a:solidFill>
          <a:latin typeface="Futura Std Medium" panose="020B05020202040203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DAA"/>
          </a:solidFill>
          <a:latin typeface="Futura Std Medium" panose="020B05020202040203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DAA"/>
          </a:solidFill>
          <a:latin typeface="Futura Std Medium" panose="020B05020202040203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DAA"/>
          </a:solidFill>
          <a:latin typeface="Futura Std Medium" panose="020B05020202040203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DAA"/>
          </a:solidFill>
          <a:latin typeface="Futura Std Medium" panose="020B05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mailto:taustin@asce.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B017-3AC1-A8E3-179F-F78CC76DB304}"/>
              </a:ext>
            </a:extLst>
          </p:cNvPr>
          <p:cNvSpPr>
            <a:spLocks noGrp="1"/>
          </p:cNvSpPr>
          <p:nvPr>
            <p:ph type="ctrTitle"/>
          </p:nvPr>
        </p:nvSpPr>
        <p:spPr>
          <a:xfrm>
            <a:off x="1428712" y="2170252"/>
            <a:ext cx="9144000" cy="1561242"/>
          </a:xfrm>
        </p:spPr>
        <p:txBody>
          <a:bodyPr>
            <a:normAutofit fontScale="90000"/>
          </a:bodyPr>
          <a:lstStyle/>
          <a:p>
            <a:r>
              <a:rPr lang="en-US" dirty="0">
                <a:latin typeface="Futura Std Book"/>
              </a:rPr>
              <a:t>Higher Logic Thrive Upgrade</a:t>
            </a:r>
          </a:p>
        </p:txBody>
      </p:sp>
    </p:spTree>
    <p:extLst>
      <p:ext uri="{BB962C8B-B14F-4D97-AF65-F5344CB8AC3E}">
        <p14:creationId xmlns:p14="http://schemas.microsoft.com/office/powerpoint/2010/main" val="1955299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9759-2CCE-EC53-B6BC-8E64F35547A9}"/>
              </a:ext>
            </a:extLst>
          </p:cNvPr>
          <p:cNvSpPr>
            <a:spLocks noGrp="1"/>
          </p:cNvSpPr>
          <p:nvPr>
            <p:ph type="title"/>
          </p:nvPr>
        </p:nvSpPr>
        <p:spPr>
          <a:xfrm>
            <a:off x="838200" y="365125"/>
            <a:ext cx="10515600" cy="1325563"/>
          </a:xfrm>
        </p:spPr>
        <p:txBody>
          <a:bodyPr anchor="ctr">
            <a:normAutofit/>
          </a:bodyPr>
          <a:lstStyle/>
          <a:p>
            <a:r>
              <a:rPr lang="en-US" dirty="0"/>
              <a:t>Activity Feed</a:t>
            </a:r>
          </a:p>
        </p:txBody>
      </p:sp>
      <p:pic>
        <p:nvPicPr>
          <p:cNvPr id="6" name="Picture 5">
            <a:extLst>
              <a:ext uri="{FF2B5EF4-FFF2-40B4-BE49-F238E27FC236}">
                <a16:creationId xmlns:a16="http://schemas.microsoft.com/office/drawing/2014/main" id="{F70D41EA-E2F3-87E0-6887-462C63941804}"/>
              </a:ext>
            </a:extLst>
          </p:cNvPr>
          <p:cNvPicPr>
            <a:picLocks noChangeAspect="1"/>
          </p:cNvPicPr>
          <p:nvPr/>
        </p:nvPicPr>
        <p:blipFill rotWithShape="1">
          <a:blip r:embed="rId3"/>
          <a:srcRect t="14833" r="1" b="7575"/>
          <a:stretch/>
        </p:blipFill>
        <p:spPr>
          <a:xfrm>
            <a:off x="838200" y="1825625"/>
            <a:ext cx="5181600" cy="4061134"/>
          </a:xfrm>
          <a:prstGeom prst="rect">
            <a:avLst/>
          </a:prstGeom>
          <a:noFill/>
        </p:spPr>
      </p:pic>
      <p:pic>
        <p:nvPicPr>
          <p:cNvPr id="8" name="Picture 7">
            <a:extLst>
              <a:ext uri="{FF2B5EF4-FFF2-40B4-BE49-F238E27FC236}">
                <a16:creationId xmlns:a16="http://schemas.microsoft.com/office/drawing/2014/main" id="{1C19AE75-CFED-64AC-867D-C8CEBD40BD1A}"/>
              </a:ext>
            </a:extLst>
          </p:cNvPr>
          <p:cNvPicPr>
            <a:picLocks noChangeAspect="1"/>
          </p:cNvPicPr>
          <p:nvPr/>
        </p:nvPicPr>
        <p:blipFill rotWithShape="1">
          <a:blip r:embed="rId4"/>
          <a:srcRect l="14274" r="28229" b="2"/>
          <a:stretch/>
        </p:blipFill>
        <p:spPr>
          <a:xfrm>
            <a:off x="6172200" y="1825625"/>
            <a:ext cx="5181600" cy="4032793"/>
          </a:xfrm>
          <a:prstGeom prst="rect">
            <a:avLst/>
          </a:prstGeom>
          <a:noFill/>
        </p:spPr>
      </p:pic>
    </p:spTree>
    <p:extLst>
      <p:ext uri="{BB962C8B-B14F-4D97-AF65-F5344CB8AC3E}">
        <p14:creationId xmlns:p14="http://schemas.microsoft.com/office/powerpoint/2010/main" val="688617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312D-A6B9-AB55-7D13-1CACF767E475}"/>
              </a:ext>
            </a:extLst>
          </p:cNvPr>
          <p:cNvSpPr>
            <a:spLocks noGrp="1"/>
          </p:cNvSpPr>
          <p:nvPr>
            <p:ph type="title"/>
          </p:nvPr>
        </p:nvSpPr>
        <p:spPr>
          <a:xfrm>
            <a:off x="838200" y="365125"/>
            <a:ext cx="10515600" cy="1325563"/>
          </a:xfrm>
        </p:spPr>
        <p:txBody>
          <a:bodyPr anchor="ctr">
            <a:normAutofit/>
          </a:bodyPr>
          <a:lstStyle/>
          <a:p>
            <a:r>
              <a:rPr lang="en-US" dirty="0"/>
              <a:t>Leaderboard </a:t>
            </a:r>
          </a:p>
        </p:txBody>
      </p:sp>
      <p:pic>
        <p:nvPicPr>
          <p:cNvPr id="4" name="Picture 3">
            <a:extLst>
              <a:ext uri="{FF2B5EF4-FFF2-40B4-BE49-F238E27FC236}">
                <a16:creationId xmlns:a16="http://schemas.microsoft.com/office/drawing/2014/main" id="{A2004784-57BB-E2DD-D4EC-203B3B9DCE6A}"/>
              </a:ext>
            </a:extLst>
          </p:cNvPr>
          <p:cNvPicPr>
            <a:picLocks noChangeAspect="1"/>
          </p:cNvPicPr>
          <p:nvPr/>
        </p:nvPicPr>
        <p:blipFill>
          <a:blip r:embed="rId3"/>
          <a:stretch>
            <a:fillRect/>
          </a:stretch>
        </p:blipFill>
        <p:spPr>
          <a:xfrm>
            <a:off x="4529072" y="1825625"/>
            <a:ext cx="3133856" cy="4061134"/>
          </a:xfrm>
          <a:prstGeom prst="rect">
            <a:avLst/>
          </a:prstGeom>
          <a:noFill/>
        </p:spPr>
      </p:pic>
    </p:spTree>
    <p:extLst>
      <p:ext uri="{BB962C8B-B14F-4D97-AF65-F5344CB8AC3E}">
        <p14:creationId xmlns:p14="http://schemas.microsoft.com/office/powerpoint/2010/main" val="2243430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C0F4-B29A-BE4D-6735-E14017078321}"/>
              </a:ext>
            </a:extLst>
          </p:cNvPr>
          <p:cNvSpPr>
            <a:spLocks noGrp="1"/>
          </p:cNvSpPr>
          <p:nvPr>
            <p:ph type="title"/>
          </p:nvPr>
        </p:nvSpPr>
        <p:spPr>
          <a:xfrm>
            <a:off x="839788" y="365125"/>
            <a:ext cx="10515600" cy="1325563"/>
          </a:xfrm>
        </p:spPr>
        <p:txBody>
          <a:bodyPr anchor="ctr">
            <a:normAutofit/>
          </a:bodyPr>
          <a:lstStyle/>
          <a:p>
            <a:r>
              <a:rPr lang="en-US" dirty="0"/>
              <a:t>Followed Content </a:t>
            </a:r>
          </a:p>
        </p:txBody>
      </p:sp>
      <p:pic>
        <p:nvPicPr>
          <p:cNvPr id="6" name="Picture 5">
            <a:extLst>
              <a:ext uri="{FF2B5EF4-FFF2-40B4-BE49-F238E27FC236}">
                <a16:creationId xmlns:a16="http://schemas.microsoft.com/office/drawing/2014/main" id="{B5DD758B-DBDC-FE60-7D25-B4B5BC5BCF6D}"/>
              </a:ext>
            </a:extLst>
          </p:cNvPr>
          <p:cNvPicPr>
            <a:picLocks noChangeAspect="1"/>
          </p:cNvPicPr>
          <p:nvPr/>
        </p:nvPicPr>
        <p:blipFill rotWithShape="1">
          <a:blip r:embed="rId3"/>
          <a:srcRect t="17281"/>
          <a:stretch/>
        </p:blipFill>
        <p:spPr>
          <a:xfrm>
            <a:off x="838200" y="1825625"/>
            <a:ext cx="5181600" cy="4061134"/>
          </a:xfrm>
          <a:prstGeom prst="rect">
            <a:avLst/>
          </a:prstGeom>
          <a:noFill/>
        </p:spPr>
      </p:pic>
      <p:pic>
        <p:nvPicPr>
          <p:cNvPr id="4" name="Picture 3">
            <a:extLst>
              <a:ext uri="{FF2B5EF4-FFF2-40B4-BE49-F238E27FC236}">
                <a16:creationId xmlns:a16="http://schemas.microsoft.com/office/drawing/2014/main" id="{BFFE94F1-E40E-43AA-CADD-602F0144AB9A}"/>
              </a:ext>
            </a:extLst>
          </p:cNvPr>
          <p:cNvPicPr>
            <a:picLocks noChangeAspect="1"/>
          </p:cNvPicPr>
          <p:nvPr/>
        </p:nvPicPr>
        <p:blipFill rotWithShape="1">
          <a:blip r:embed="rId4"/>
          <a:srcRect l="4944" r="14109" b="-1"/>
          <a:stretch/>
        </p:blipFill>
        <p:spPr>
          <a:xfrm>
            <a:off x="6172200" y="1825625"/>
            <a:ext cx="5181600" cy="4032793"/>
          </a:xfrm>
          <a:prstGeom prst="rect">
            <a:avLst/>
          </a:prstGeom>
          <a:noFill/>
        </p:spPr>
      </p:pic>
    </p:spTree>
    <p:extLst>
      <p:ext uri="{BB962C8B-B14F-4D97-AF65-F5344CB8AC3E}">
        <p14:creationId xmlns:p14="http://schemas.microsoft.com/office/powerpoint/2010/main" val="3914963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CAE18-961D-2D0F-0CE6-168024E50136}"/>
              </a:ext>
            </a:extLst>
          </p:cNvPr>
          <p:cNvSpPr>
            <a:spLocks noGrp="1"/>
          </p:cNvSpPr>
          <p:nvPr>
            <p:ph type="title"/>
          </p:nvPr>
        </p:nvSpPr>
        <p:spPr>
          <a:xfrm>
            <a:off x="838200" y="365125"/>
            <a:ext cx="10515600" cy="1325563"/>
          </a:xfrm>
        </p:spPr>
        <p:txBody>
          <a:bodyPr anchor="ctr">
            <a:normAutofit/>
          </a:bodyPr>
          <a:lstStyle/>
          <a:p>
            <a:r>
              <a:rPr lang="en-US" dirty="0"/>
              <a:t>Enhanced Member Profiles </a:t>
            </a:r>
          </a:p>
        </p:txBody>
      </p:sp>
      <p:pic>
        <p:nvPicPr>
          <p:cNvPr id="6" name="Picture 5">
            <a:extLst>
              <a:ext uri="{FF2B5EF4-FFF2-40B4-BE49-F238E27FC236}">
                <a16:creationId xmlns:a16="http://schemas.microsoft.com/office/drawing/2014/main" id="{F0BFA223-89F4-F6A2-FD1B-DFC9EEE3B348}"/>
              </a:ext>
            </a:extLst>
          </p:cNvPr>
          <p:cNvPicPr>
            <a:picLocks noChangeAspect="1"/>
          </p:cNvPicPr>
          <p:nvPr/>
        </p:nvPicPr>
        <p:blipFill rotWithShape="1">
          <a:blip r:embed="rId3"/>
          <a:srcRect b="16043"/>
          <a:stretch/>
        </p:blipFill>
        <p:spPr>
          <a:xfrm>
            <a:off x="838200" y="1825625"/>
            <a:ext cx="10515600" cy="4061134"/>
          </a:xfrm>
          <a:prstGeom prst="rect">
            <a:avLst/>
          </a:prstGeom>
          <a:noFill/>
        </p:spPr>
      </p:pic>
    </p:spTree>
    <p:extLst>
      <p:ext uri="{BB962C8B-B14F-4D97-AF65-F5344CB8AC3E}">
        <p14:creationId xmlns:p14="http://schemas.microsoft.com/office/powerpoint/2010/main" val="1957997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9AA06-9D0E-7CF6-5FBD-47D8C10945B1}"/>
              </a:ext>
            </a:extLst>
          </p:cNvPr>
          <p:cNvSpPr>
            <a:spLocks noGrp="1"/>
          </p:cNvSpPr>
          <p:nvPr>
            <p:ph type="title"/>
          </p:nvPr>
        </p:nvSpPr>
        <p:spPr/>
        <p:txBody>
          <a:bodyPr/>
          <a:lstStyle/>
          <a:p>
            <a:r>
              <a:rPr lang="en-US" dirty="0"/>
              <a:t>Consolidated ASCE Calendar</a:t>
            </a:r>
          </a:p>
        </p:txBody>
      </p:sp>
      <p:pic>
        <p:nvPicPr>
          <p:cNvPr id="4" name="Picture 3">
            <a:extLst>
              <a:ext uri="{FF2B5EF4-FFF2-40B4-BE49-F238E27FC236}">
                <a16:creationId xmlns:a16="http://schemas.microsoft.com/office/drawing/2014/main" id="{D8A30416-6FF2-6FDC-7884-F716C4B7DEFF}"/>
              </a:ext>
            </a:extLst>
          </p:cNvPr>
          <p:cNvPicPr>
            <a:picLocks noChangeAspect="1"/>
          </p:cNvPicPr>
          <p:nvPr/>
        </p:nvPicPr>
        <p:blipFill>
          <a:blip r:embed="rId3"/>
          <a:stretch>
            <a:fillRect/>
          </a:stretch>
        </p:blipFill>
        <p:spPr>
          <a:xfrm>
            <a:off x="393170" y="1344905"/>
            <a:ext cx="3576017" cy="1360487"/>
          </a:xfrm>
          <a:prstGeom prst="rect">
            <a:avLst/>
          </a:prstGeom>
        </p:spPr>
      </p:pic>
      <p:pic>
        <p:nvPicPr>
          <p:cNvPr id="6" name="Picture 5">
            <a:extLst>
              <a:ext uri="{FF2B5EF4-FFF2-40B4-BE49-F238E27FC236}">
                <a16:creationId xmlns:a16="http://schemas.microsoft.com/office/drawing/2014/main" id="{AE7F3685-E326-566D-B92F-311704E6B6D3}"/>
              </a:ext>
            </a:extLst>
          </p:cNvPr>
          <p:cNvPicPr>
            <a:picLocks noChangeAspect="1"/>
          </p:cNvPicPr>
          <p:nvPr/>
        </p:nvPicPr>
        <p:blipFill>
          <a:blip r:embed="rId4"/>
          <a:stretch>
            <a:fillRect/>
          </a:stretch>
        </p:blipFill>
        <p:spPr>
          <a:xfrm>
            <a:off x="3969187" y="1851432"/>
            <a:ext cx="7738533" cy="3667479"/>
          </a:xfrm>
          <a:prstGeom prst="rect">
            <a:avLst/>
          </a:prstGeom>
        </p:spPr>
      </p:pic>
    </p:spTree>
    <p:extLst>
      <p:ext uri="{BB962C8B-B14F-4D97-AF65-F5344CB8AC3E}">
        <p14:creationId xmlns:p14="http://schemas.microsoft.com/office/powerpoint/2010/main" val="84110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D457174-EF42-9E7C-FF7A-96E30458B782}"/>
              </a:ext>
            </a:extLst>
          </p:cNvPr>
          <p:cNvSpPr>
            <a:spLocks noGrp="1"/>
          </p:cNvSpPr>
          <p:nvPr>
            <p:ph type="title"/>
          </p:nvPr>
        </p:nvSpPr>
        <p:spPr>
          <a:xfrm>
            <a:off x="838200" y="365125"/>
            <a:ext cx="10515600" cy="1325563"/>
          </a:xfrm>
        </p:spPr>
        <p:txBody>
          <a:bodyPr/>
          <a:lstStyle/>
          <a:p>
            <a:r>
              <a:rPr lang="en-US" dirty="0"/>
              <a:t>Event Filter </a:t>
            </a:r>
          </a:p>
        </p:txBody>
      </p:sp>
      <p:pic>
        <p:nvPicPr>
          <p:cNvPr id="4" name="Picture 3">
            <a:extLst>
              <a:ext uri="{FF2B5EF4-FFF2-40B4-BE49-F238E27FC236}">
                <a16:creationId xmlns:a16="http://schemas.microsoft.com/office/drawing/2014/main" id="{1D4B7F81-0157-CB60-FDE9-CA361CA45AF5}"/>
              </a:ext>
            </a:extLst>
          </p:cNvPr>
          <p:cNvPicPr>
            <a:picLocks noChangeAspect="1"/>
          </p:cNvPicPr>
          <p:nvPr/>
        </p:nvPicPr>
        <p:blipFill>
          <a:blip r:embed="rId3"/>
          <a:stretch>
            <a:fillRect/>
          </a:stretch>
        </p:blipFill>
        <p:spPr>
          <a:xfrm>
            <a:off x="1373752" y="1825625"/>
            <a:ext cx="9444496" cy="4061134"/>
          </a:xfrm>
          <a:prstGeom prst="rect">
            <a:avLst/>
          </a:prstGeom>
          <a:noFill/>
        </p:spPr>
      </p:pic>
    </p:spTree>
    <p:extLst>
      <p:ext uri="{BB962C8B-B14F-4D97-AF65-F5344CB8AC3E}">
        <p14:creationId xmlns:p14="http://schemas.microsoft.com/office/powerpoint/2010/main" val="3124361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80EC-7DFE-3BBC-1F79-52A23664BCA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latin typeface="Futura Std Medium" panose="020B0502020204020303" pitchFamily="34" charset="0"/>
                <a:ea typeface="+mj-ea"/>
                <a:cs typeface="+mj-cs"/>
              </a:rPr>
              <a:t>ASCE Member Directory</a:t>
            </a:r>
          </a:p>
        </p:txBody>
      </p:sp>
      <p:pic>
        <p:nvPicPr>
          <p:cNvPr id="4" name="Picture 3">
            <a:extLst>
              <a:ext uri="{FF2B5EF4-FFF2-40B4-BE49-F238E27FC236}">
                <a16:creationId xmlns:a16="http://schemas.microsoft.com/office/drawing/2014/main" id="{9C70F9D4-E3A7-37EA-0F5A-47F9D164C86C}"/>
              </a:ext>
            </a:extLst>
          </p:cNvPr>
          <p:cNvPicPr>
            <a:picLocks noChangeAspect="1"/>
          </p:cNvPicPr>
          <p:nvPr/>
        </p:nvPicPr>
        <p:blipFill>
          <a:blip r:embed="rId3"/>
          <a:stretch>
            <a:fillRect/>
          </a:stretch>
        </p:blipFill>
        <p:spPr>
          <a:xfrm>
            <a:off x="838200" y="3007705"/>
            <a:ext cx="5181600" cy="1696973"/>
          </a:xfrm>
          <a:prstGeom prst="rect">
            <a:avLst/>
          </a:prstGeom>
          <a:noFill/>
        </p:spPr>
      </p:pic>
      <p:sp>
        <p:nvSpPr>
          <p:cNvPr id="5" name="TextBox 4">
            <a:extLst>
              <a:ext uri="{FF2B5EF4-FFF2-40B4-BE49-F238E27FC236}">
                <a16:creationId xmlns:a16="http://schemas.microsoft.com/office/drawing/2014/main" id="{19C363C6-1535-93A7-84FA-633DE8B370DB}"/>
              </a:ext>
            </a:extLst>
          </p:cNvPr>
          <p:cNvSpPr txBox="1"/>
          <p:nvPr/>
        </p:nvSpPr>
        <p:spPr>
          <a:xfrm>
            <a:off x="6172200" y="1825625"/>
            <a:ext cx="5181600" cy="4032793"/>
          </a:xfrm>
          <a:prstGeom prst="rect">
            <a:avLst/>
          </a:prstGeom>
        </p:spPr>
        <p:txBody>
          <a:bodyPr vert="horz" lIns="91440" tIns="45720" rIns="91440" bIns="45720" rtlCol="0">
            <a:normAutofit/>
          </a:bodyPr>
          <a:lstStyle/>
          <a:p>
            <a:pPr>
              <a:lnSpc>
                <a:spcPct val="90000"/>
              </a:lnSpc>
              <a:spcAft>
                <a:spcPts val="600"/>
              </a:spcAft>
            </a:pPr>
            <a:r>
              <a:rPr lang="en-US" sz="2800" dirty="0">
                <a:solidFill>
                  <a:srgbClr val="005DAA"/>
                </a:solidFill>
                <a:latin typeface="Futura Std Medium" panose="020B0502020204020303" pitchFamily="34" charset="0"/>
              </a:rPr>
              <a:t>Search based on </a:t>
            </a:r>
          </a:p>
          <a:p>
            <a:pPr indent="-228600">
              <a:lnSpc>
                <a:spcPct val="90000"/>
              </a:lnSpc>
              <a:spcAft>
                <a:spcPts val="600"/>
              </a:spcAft>
              <a:buFont typeface="Arial" panose="020B0604020202020204" pitchFamily="34" charset="0"/>
              <a:buChar char="•"/>
            </a:pPr>
            <a:endParaRPr lang="en-US" sz="2800" dirty="0">
              <a:solidFill>
                <a:srgbClr val="005DAA"/>
              </a:solidFill>
              <a:latin typeface="Futura Std Medium" panose="020B0502020204020303" pitchFamily="34" charset="0"/>
            </a:endParaRPr>
          </a:p>
          <a:p>
            <a:pPr marL="285750" indent="-228600">
              <a:lnSpc>
                <a:spcPct val="90000"/>
              </a:lnSpc>
              <a:spcAft>
                <a:spcPts val="600"/>
              </a:spcAft>
              <a:buFont typeface="Arial" panose="020B0604020202020204" pitchFamily="34" charset="0"/>
              <a:buChar char="•"/>
            </a:pPr>
            <a:r>
              <a:rPr lang="en-US" sz="2800" dirty="0">
                <a:solidFill>
                  <a:srgbClr val="005DAA"/>
                </a:solidFill>
                <a:latin typeface="Futura Std Medium" panose="020B0502020204020303" pitchFamily="34" charset="0"/>
              </a:rPr>
              <a:t>Name</a:t>
            </a:r>
          </a:p>
          <a:p>
            <a:pPr marL="285750" indent="-228600">
              <a:lnSpc>
                <a:spcPct val="90000"/>
              </a:lnSpc>
              <a:spcAft>
                <a:spcPts val="600"/>
              </a:spcAft>
              <a:buFont typeface="Arial" panose="020B0604020202020204" pitchFamily="34" charset="0"/>
              <a:buChar char="•"/>
            </a:pPr>
            <a:r>
              <a:rPr lang="en-US" sz="2800" dirty="0">
                <a:solidFill>
                  <a:srgbClr val="005DAA"/>
                </a:solidFill>
                <a:latin typeface="Futura Std Medium" panose="020B0502020204020303" pitchFamily="34" charset="0"/>
              </a:rPr>
              <a:t>Location </a:t>
            </a:r>
          </a:p>
          <a:p>
            <a:pPr marL="285750" indent="-228600">
              <a:lnSpc>
                <a:spcPct val="90000"/>
              </a:lnSpc>
              <a:spcAft>
                <a:spcPts val="600"/>
              </a:spcAft>
              <a:buFont typeface="Arial" panose="020B0604020202020204" pitchFamily="34" charset="0"/>
              <a:buChar char="•"/>
            </a:pPr>
            <a:r>
              <a:rPr lang="en-US" sz="2800" dirty="0">
                <a:solidFill>
                  <a:srgbClr val="005DAA"/>
                </a:solidFill>
                <a:latin typeface="Futura Std Medium" panose="020B0502020204020303" pitchFamily="34" charset="0"/>
              </a:rPr>
              <a:t>Company </a:t>
            </a:r>
          </a:p>
          <a:p>
            <a:pPr marL="285750" indent="-228600">
              <a:lnSpc>
                <a:spcPct val="90000"/>
              </a:lnSpc>
              <a:spcAft>
                <a:spcPts val="600"/>
              </a:spcAft>
              <a:buFont typeface="Arial" panose="020B0604020202020204" pitchFamily="34" charset="0"/>
              <a:buChar char="•"/>
            </a:pPr>
            <a:r>
              <a:rPr lang="en-US" sz="2800" dirty="0">
                <a:solidFill>
                  <a:srgbClr val="005DAA"/>
                </a:solidFill>
                <a:latin typeface="Futura Std Medium" panose="020B0502020204020303" pitchFamily="34" charset="0"/>
              </a:rPr>
              <a:t>Professional Interest </a:t>
            </a:r>
          </a:p>
          <a:p>
            <a:pPr marL="285750" indent="-228600">
              <a:lnSpc>
                <a:spcPct val="90000"/>
              </a:lnSpc>
              <a:spcAft>
                <a:spcPts val="600"/>
              </a:spcAft>
              <a:buFont typeface="Arial" panose="020B0604020202020204" pitchFamily="34" charset="0"/>
              <a:buChar char="•"/>
            </a:pPr>
            <a:r>
              <a:rPr lang="en-US" sz="2800" dirty="0">
                <a:solidFill>
                  <a:srgbClr val="005DAA"/>
                </a:solidFill>
                <a:latin typeface="Futura Std Medium" panose="020B0502020204020303" pitchFamily="34" charset="0"/>
              </a:rPr>
              <a:t>ASCE or SEI Fellows </a:t>
            </a:r>
          </a:p>
        </p:txBody>
      </p:sp>
    </p:spTree>
    <p:extLst>
      <p:ext uri="{BB962C8B-B14F-4D97-AF65-F5344CB8AC3E}">
        <p14:creationId xmlns:p14="http://schemas.microsoft.com/office/powerpoint/2010/main" val="1481255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695F7-C3A9-05ED-C4B9-8495FF96C8D5}"/>
              </a:ext>
            </a:extLst>
          </p:cNvPr>
          <p:cNvSpPr>
            <a:spLocks noGrp="1"/>
          </p:cNvSpPr>
          <p:nvPr>
            <p:ph type="title"/>
          </p:nvPr>
        </p:nvSpPr>
        <p:spPr>
          <a:xfrm>
            <a:off x="838200" y="365125"/>
            <a:ext cx="10515600" cy="1325563"/>
          </a:xfrm>
        </p:spPr>
        <p:txBody>
          <a:bodyPr anchor="ctr">
            <a:normAutofit/>
          </a:bodyPr>
          <a:lstStyle/>
          <a:p>
            <a:r>
              <a:rPr lang="en-US" dirty="0"/>
              <a:t>Peer-to-Peer Standards Exchange </a:t>
            </a:r>
          </a:p>
        </p:txBody>
      </p:sp>
      <p:pic>
        <p:nvPicPr>
          <p:cNvPr id="4" name="Picture 3">
            <a:extLst>
              <a:ext uri="{FF2B5EF4-FFF2-40B4-BE49-F238E27FC236}">
                <a16:creationId xmlns:a16="http://schemas.microsoft.com/office/drawing/2014/main" id="{1CD7F406-8583-B38C-94BE-78E713C472A8}"/>
              </a:ext>
            </a:extLst>
          </p:cNvPr>
          <p:cNvPicPr>
            <a:picLocks noChangeAspect="1"/>
          </p:cNvPicPr>
          <p:nvPr/>
        </p:nvPicPr>
        <p:blipFill>
          <a:blip r:embed="rId3"/>
          <a:stretch>
            <a:fillRect/>
          </a:stretch>
        </p:blipFill>
        <p:spPr>
          <a:xfrm>
            <a:off x="838200" y="2554315"/>
            <a:ext cx="5181600" cy="2603753"/>
          </a:xfrm>
          <a:prstGeom prst="rect">
            <a:avLst/>
          </a:prstGeom>
          <a:noFill/>
        </p:spPr>
      </p:pic>
      <p:pic>
        <p:nvPicPr>
          <p:cNvPr id="6" name="Picture 5">
            <a:extLst>
              <a:ext uri="{FF2B5EF4-FFF2-40B4-BE49-F238E27FC236}">
                <a16:creationId xmlns:a16="http://schemas.microsoft.com/office/drawing/2014/main" id="{93CCA151-4900-E116-BE98-CD13788FEE24}"/>
              </a:ext>
            </a:extLst>
          </p:cNvPr>
          <p:cNvPicPr>
            <a:picLocks noChangeAspect="1"/>
          </p:cNvPicPr>
          <p:nvPr/>
        </p:nvPicPr>
        <p:blipFill>
          <a:blip r:embed="rId4"/>
          <a:stretch>
            <a:fillRect/>
          </a:stretch>
        </p:blipFill>
        <p:spPr>
          <a:xfrm>
            <a:off x="6172200" y="3349770"/>
            <a:ext cx="5181600" cy="984503"/>
          </a:xfrm>
          <a:prstGeom prst="rect">
            <a:avLst/>
          </a:prstGeom>
          <a:noFill/>
        </p:spPr>
      </p:pic>
    </p:spTree>
    <p:extLst>
      <p:ext uri="{BB962C8B-B14F-4D97-AF65-F5344CB8AC3E}">
        <p14:creationId xmlns:p14="http://schemas.microsoft.com/office/powerpoint/2010/main" val="2853448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3F0B-AEDD-7EDB-1172-D79EE4D2651E}"/>
              </a:ext>
            </a:extLst>
          </p:cNvPr>
          <p:cNvSpPr>
            <a:spLocks noGrp="1"/>
          </p:cNvSpPr>
          <p:nvPr>
            <p:ph type="title"/>
          </p:nvPr>
        </p:nvSpPr>
        <p:spPr>
          <a:xfrm>
            <a:off x="839788" y="457200"/>
            <a:ext cx="3932237" cy="1600200"/>
          </a:xfrm>
        </p:spPr>
        <p:txBody>
          <a:bodyPr anchor="b">
            <a:normAutofit/>
          </a:bodyPr>
          <a:lstStyle/>
          <a:p>
            <a:r>
              <a:rPr lang="en-US" dirty="0"/>
              <a:t>Event Manager </a:t>
            </a:r>
          </a:p>
        </p:txBody>
      </p:sp>
      <p:pic>
        <p:nvPicPr>
          <p:cNvPr id="4" name="Picture 3">
            <a:extLst>
              <a:ext uri="{FF2B5EF4-FFF2-40B4-BE49-F238E27FC236}">
                <a16:creationId xmlns:a16="http://schemas.microsoft.com/office/drawing/2014/main" id="{A6AC4214-1822-EEF1-70EA-A4211DEB158A}"/>
              </a:ext>
            </a:extLst>
          </p:cNvPr>
          <p:cNvPicPr>
            <a:picLocks noChangeAspect="1"/>
          </p:cNvPicPr>
          <p:nvPr/>
        </p:nvPicPr>
        <p:blipFill>
          <a:blip r:embed="rId3"/>
          <a:stretch>
            <a:fillRect/>
          </a:stretch>
        </p:blipFill>
        <p:spPr>
          <a:xfrm>
            <a:off x="5183188" y="1919764"/>
            <a:ext cx="6172200" cy="3008946"/>
          </a:xfrm>
          <a:prstGeom prst="rect">
            <a:avLst/>
          </a:prstGeom>
          <a:noFill/>
        </p:spPr>
      </p:pic>
      <p:sp>
        <p:nvSpPr>
          <p:cNvPr id="9" name="Text Placeholder 3">
            <a:extLst>
              <a:ext uri="{FF2B5EF4-FFF2-40B4-BE49-F238E27FC236}">
                <a16:creationId xmlns:a16="http://schemas.microsoft.com/office/drawing/2014/main" id="{B9C88CD4-6FB4-1259-5E17-5ACACC40B597}"/>
              </a:ext>
            </a:extLst>
          </p:cNvPr>
          <p:cNvSpPr>
            <a:spLocks noGrp="1"/>
          </p:cNvSpPr>
          <p:nvPr>
            <p:ph type="body" sz="half" idx="2"/>
          </p:nvPr>
        </p:nvSpPr>
        <p:spPr>
          <a:xfrm>
            <a:off x="839788" y="2057400"/>
            <a:ext cx="3932237" cy="3811588"/>
          </a:xfrm>
        </p:spPr>
        <p:txBody>
          <a:bodyPr>
            <a:normAutofit fontScale="92500" lnSpcReduction="10000"/>
          </a:bodyPr>
          <a:lstStyle/>
          <a:p>
            <a:pPr marL="285750" indent="-285750">
              <a:buFont typeface="Arial" panose="020B0604020202020204" pitchFamily="34" charset="0"/>
              <a:buChar char="•"/>
            </a:pPr>
            <a:r>
              <a:rPr lang="en-US" sz="1800" dirty="0"/>
              <a:t>Integrated with the ASCE membership database</a:t>
            </a:r>
          </a:p>
          <a:p>
            <a:pPr marL="285750" indent="-285750">
              <a:buFont typeface="Arial" panose="020B0604020202020204" pitchFamily="34" charset="0"/>
              <a:buChar char="•"/>
            </a:pPr>
            <a:r>
              <a:rPr lang="en-US" sz="1800" dirty="0"/>
              <a:t>Member/nonmember/student registration prices based on ASCE record</a:t>
            </a:r>
          </a:p>
          <a:p>
            <a:pPr marL="285750" indent="-285750">
              <a:buFont typeface="Arial" panose="020B0604020202020204" pitchFamily="34" charset="0"/>
              <a:buChar char="•"/>
            </a:pPr>
            <a:r>
              <a:rPr lang="en-US" sz="1800" dirty="0"/>
              <a:t>Events appear on ASCE consolidated calendar</a:t>
            </a:r>
          </a:p>
          <a:p>
            <a:pPr marL="285750" indent="-285750">
              <a:buFont typeface="Arial" panose="020B0604020202020204" pitchFamily="34" charset="0"/>
              <a:buChar char="•"/>
            </a:pPr>
            <a:r>
              <a:rPr lang="en-US" sz="1800" dirty="0"/>
              <a:t>Streamlined reporting</a:t>
            </a:r>
          </a:p>
          <a:p>
            <a:pPr marL="285750" indent="-285750">
              <a:buFont typeface="Arial" panose="020B0604020202020204" pitchFamily="34" charset="0"/>
              <a:buChar char="•"/>
            </a:pPr>
            <a:r>
              <a:rPr lang="en-US" sz="1800" dirty="0"/>
              <a:t>Automated event emails</a:t>
            </a:r>
          </a:p>
          <a:p>
            <a:pPr marL="285750" indent="-285750">
              <a:buFont typeface="Arial" panose="020B0604020202020204" pitchFamily="34" charset="0"/>
              <a:buChar char="•"/>
            </a:pPr>
            <a:r>
              <a:rPr lang="en-US" sz="1800" dirty="0"/>
              <a:t>No additional charge for the use of  the platform </a:t>
            </a:r>
          </a:p>
          <a:p>
            <a:pPr marL="285750" indent="-285750">
              <a:buFont typeface="Arial" panose="020B0604020202020204" pitchFamily="34" charset="0"/>
              <a:buChar char="•"/>
            </a:pPr>
            <a:r>
              <a:rPr lang="en-US" sz="1800" dirty="0"/>
              <a:t>Integrated with Stripe, Checkpoint and PayPal to process payments </a:t>
            </a:r>
          </a:p>
        </p:txBody>
      </p:sp>
    </p:spTree>
    <p:extLst>
      <p:ext uri="{BB962C8B-B14F-4D97-AF65-F5344CB8AC3E}">
        <p14:creationId xmlns:p14="http://schemas.microsoft.com/office/powerpoint/2010/main" val="303308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81BF-EC14-3EF9-123C-E073A23C29CD}"/>
              </a:ext>
            </a:extLst>
          </p:cNvPr>
          <p:cNvSpPr>
            <a:spLocks noGrp="1"/>
          </p:cNvSpPr>
          <p:nvPr>
            <p:ph type="title"/>
          </p:nvPr>
        </p:nvSpPr>
        <p:spPr/>
        <p:txBody>
          <a:bodyPr/>
          <a:lstStyle/>
          <a:p>
            <a:r>
              <a:rPr lang="en-US" dirty="0"/>
              <a:t>Informz </a:t>
            </a:r>
          </a:p>
        </p:txBody>
      </p:sp>
      <p:pic>
        <p:nvPicPr>
          <p:cNvPr id="4" name="Picture 3">
            <a:extLst>
              <a:ext uri="{FF2B5EF4-FFF2-40B4-BE49-F238E27FC236}">
                <a16:creationId xmlns:a16="http://schemas.microsoft.com/office/drawing/2014/main" id="{0CB0816D-D137-BC54-67A1-49EC7FB45470}"/>
              </a:ext>
            </a:extLst>
          </p:cNvPr>
          <p:cNvPicPr>
            <a:picLocks noChangeAspect="1"/>
          </p:cNvPicPr>
          <p:nvPr/>
        </p:nvPicPr>
        <p:blipFill>
          <a:blip r:embed="rId3"/>
          <a:stretch>
            <a:fillRect/>
          </a:stretch>
        </p:blipFill>
        <p:spPr>
          <a:xfrm>
            <a:off x="838200" y="1393031"/>
            <a:ext cx="5343525" cy="4524375"/>
          </a:xfrm>
          <a:prstGeom prst="rect">
            <a:avLst/>
          </a:prstGeom>
        </p:spPr>
      </p:pic>
      <p:pic>
        <p:nvPicPr>
          <p:cNvPr id="6" name="Picture 5">
            <a:extLst>
              <a:ext uri="{FF2B5EF4-FFF2-40B4-BE49-F238E27FC236}">
                <a16:creationId xmlns:a16="http://schemas.microsoft.com/office/drawing/2014/main" id="{31B07741-947E-493F-C2B8-6D8F7572F07D}"/>
              </a:ext>
            </a:extLst>
          </p:cNvPr>
          <p:cNvPicPr>
            <a:picLocks noChangeAspect="1"/>
          </p:cNvPicPr>
          <p:nvPr/>
        </p:nvPicPr>
        <p:blipFill>
          <a:blip r:embed="rId4"/>
          <a:stretch>
            <a:fillRect/>
          </a:stretch>
        </p:blipFill>
        <p:spPr>
          <a:xfrm>
            <a:off x="6372225" y="1464468"/>
            <a:ext cx="4791075" cy="4381500"/>
          </a:xfrm>
          <a:prstGeom prst="rect">
            <a:avLst/>
          </a:prstGeom>
        </p:spPr>
      </p:pic>
    </p:spTree>
    <p:extLst>
      <p:ext uri="{BB962C8B-B14F-4D97-AF65-F5344CB8AC3E}">
        <p14:creationId xmlns:p14="http://schemas.microsoft.com/office/powerpoint/2010/main" val="1164800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BD49-CEA6-F8D6-9C34-8201807098B4}"/>
              </a:ext>
            </a:extLst>
          </p:cNvPr>
          <p:cNvSpPr>
            <a:spLocks noGrp="1"/>
          </p:cNvSpPr>
          <p:nvPr>
            <p:ph type="title"/>
          </p:nvPr>
        </p:nvSpPr>
        <p:spPr>
          <a:xfrm>
            <a:off x="990599" y="2411405"/>
            <a:ext cx="10515600" cy="1325563"/>
          </a:xfrm>
        </p:spPr>
        <p:txBody>
          <a:bodyPr>
            <a:normAutofit fontScale="90000"/>
          </a:bodyPr>
          <a:lstStyle/>
          <a:p>
            <a:r>
              <a:rPr lang="en-US" dirty="0">
                <a:latin typeface="Futura Medium"/>
              </a:rPr>
              <a:t>ASCE Collaborate has upgraded to Thrive. This new platform has improved functionality and new features including Informz (an email marketing tool similar to Constant Contact). As of August 4th, ASCE HQ will no longer support Constant Contact.</a:t>
            </a:r>
            <a:r>
              <a:rPr lang="en-US" baseline="30000" dirty="0">
                <a:latin typeface="Futura Medium"/>
              </a:rPr>
              <a:t> </a:t>
            </a:r>
            <a:endParaRPr lang="en-US" dirty="0"/>
          </a:p>
        </p:txBody>
      </p:sp>
    </p:spTree>
    <p:extLst>
      <p:ext uri="{BB962C8B-B14F-4D97-AF65-F5344CB8AC3E}">
        <p14:creationId xmlns:p14="http://schemas.microsoft.com/office/powerpoint/2010/main" val="2127229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39905-8219-0ED8-272A-C1339A0680C4}"/>
              </a:ext>
            </a:extLst>
          </p:cNvPr>
          <p:cNvSpPr>
            <a:spLocks noGrp="1"/>
          </p:cNvSpPr>
          <p:nvPr>
            <p:ph type="title"/>
          </p:nvPr>
        </p:nvSpPr>
        <p:spPr>
          <a:xfrm>
            <a:off x="839788" y="457200"/>
            <a:ext cx="3932237" cy="1600200"/>
          </a:xfrm>
        </p:spPr>
        <p:txBody>
          <a:bodyPr vert="horz" lIns="91440" tIns="45720" rIns="91440" bIns="45720" rtlCol="0" anchor="b">
            <a:normAutofit/>
          </a:bodyPr>
          <a:lstStyle/>
          <a:p>
            <a:r>
              <a:rPr lang="en-US" kern="1200"/>
              <a:t>Additional Features </a:t>
            </a:r>
          </a:p>
        </p:txBody>
      </p:sp>
      <p:graphicFrame>
        <p:nvGraphicFramePr>
          <p:cNvPr id="5" name="TextBox 2">
            <a:extLst>
              <a:ext uri="{FF2B5EF4-FFF2-40B4-BE49-F238E27FC236}">
                <a16:creationId xmlns:a16="http://schemas.microsoft.com/office/drawing/2014/main" id="{C66F5626-333D-1023-ADF1-FBF749CB807B}"/>
              </a:ext>
            </a:extLst>
          </p:cNvPr>
          <p:cNvGraphicFramePr/>
          <p:nvPr>
            <p:extLst>
              <p:ext uri="{D42A27DB-BD31-4B8C-83A1-F6EECF244321}">
                <p14:modId xmlns:p14="http://schemas.microsoft.com/office/powerpoint/2010/main" val="3338977548"/>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E7E30CB6-D872-CDC5-A902-3DFE838A71D0}"/>
              </a:ext>
            </a:extLst>
          </p:cNvPr>
          <p:cNvPicPr>
            <a:picLocks noChangeAspect="1"/>
          </p:cNvPicPr>
          <p:nvPr/>
        </p:nvPicPr>
        <p:blipFill>
          <a:blip r:embed="rId8"/>
          <a:stretch>
            <a:fillRect/>
          </a:stretch>
        </p:blipFill>
        <p:spPr>
          <a:xfrm>
            <a:off x="371477" y="2256191"/>
            <a:ext cx="4552948" cy="2993142"/>
          </a:xfrm>
          <a:prstGeom prst="rect">
            <a:avLst/>
          </a:prstGeom>
        </p:spPr>
      </p:pic>
    </p:spTree>
    <p:extLst>
      <p:ext uri="{BB962C8B-B14F-4D97-AF65-F5344CB8AC3E}">
        <p14:creationId xmlns:p14="http://schemas.microsoft.com/office/powerpoint/2010/main" val="1001750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8C45-CD4F-2D10-8093-99A82BA987AB}"/>
              </a:ext>
            </a:extLst>
          </p:cNvPr>
          <p:cNvSpPr>
            <a:spLocks noGrp="1"/>
          </p:cNvSpPr>
          <p:nvPr>
            <p:ph type="title"/>
          </p:nvPr>
        </p:nvSpPr>
        <p:spPr>
          <a:xfrm>
            <a:off x="838200" y="365125"/>
            <a:ext cx="10515600" cy="1325563"/>
          </a:xfrm>
        </p:spPr>
        <p:txBody>
          <a:bodyPr anchor="ctr">
            <a:normAutofit/>
          </a:bodyPr>
          <a:lstStyle/>
          <a:p>
            <a:r>
              <a:rPr lang="en-US" dirty="0"/>
              <a:t>Transition </a:t>
            </a:r>
          </a:p>
        </p:txBody>
      </p:sp>
      <p:pic>
        <p:nvPicPr>
          <p:cNvPr id="1026" name="Picture 2" descr="aerial photo of bridge during daytime">
            <a:extLst>
              <a:ext uri="{FF2B5EF4-FFF2-40B4-BE49-F238E27FC236}">
                <a16:creationId xmlns:a16="http://schemas.microsoft.com/office/drawing/2014/main" id="{1F0F2F57-4F45-D504-1DEE-5CC43348C4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09" r="11819" b="-3"/>
          <a:stretch/>
        </p:blipFill>
        <p:spPr bwMode="auto">
          <a:xfrm>
            <a:off x="838200" y="1825625"/>
            <a:ext cx="5181600" cy="4061134"/>
          </a:xfrm>
          <a:prstGeom prst="rect">
            <a:avLst/>
          </a:prstGeom>
          <a:noFill/>
          <a:extLst>
            <a:ext uri="{909E8E84-426E-40DD-AFC4-6F175D3DCCD1}">
              <a14:hiddenFill xmlns:a14="http://schemas.microsoft.com/office/drawing/2010/main">
                <a:solidFill>
                  <a:srgbClr val="FFFFFF"/>
                </a:solidFill>
              </a14:hiddenFill>
            </a:ext>
          </a:extLst>
        </p:spPr>
      </p:pic>
      <p:sp>
        <p:nvSpPr>
          <p:cNvPr id="1031" name="Text Placeholder 3">
            <a:extLst>
              <a:ext uri="{FF2B5EF4-FFF2-40B4-BE49-F238E27FC236}">
                <a16:creationId xmlns:a16="http://schemas.microsoft.com/office/drawing/2014/main" id="{A94286B1-FD05-C20C-25A4-74B6DB0C8792}"/>
              </a:ext>
            </a:extLst>
          </p:cNvPr>
          <p:cNvSpPr>
            <a:spLocks noGrp="1"/>
          </p:cNvSpPr>
          <p:nvPr>
            <p:ph sz="half" idx="2"/>
          </p:nvPr>
        </p:nvSpPr>
        <p:spPr>
          <a:xfrm>
            <a:off x="6172200" y="1825625"/>
            <a:ext cx="5181600" cy="4032793"/>
          </a:xfrm>
        </p:spPr>
        <p:txBody>
          <a:bodyPr vert="horz" lIns="91440" tIns="45720" rIns="91440" bIns="45720" rtlCol="0" anchor="t">
            <a:normAutofit lnSpcReduction="10000"/>
          </a:bodyPr>
          <a:lstStyle/>
          <a:p>
            <a:pPr marL="285750" indent="-285750"/>
            <a:r>
              <a:rPr lang="en-US" sz="1800" dirty="0">
                <a:latin typeface="Futura Std Medium"/>
              </a:rPr>
              <a:t>This change was communicated at all three of the ASCE Multi-Region Leadership Conference. </a:t>
            </a:r>
            <a:endParaRPr lang="en-US" sz="1800"/>
          </a:p>
          <a:p>
            <a:pPr marL="285750" indent="-285750"/>
            <a:r>
              <a:rPr lang="en-US" sz="1800" dirty="0">
                <a:latin typeface="Futura Std Medium"/>
              </a:rPr>
              <a:t>Early adopters started receiving login credentials and weekly training sessions in February. </a:t>
            </a:r>
            <a:endParaRPr lang="en-US" sz="1800" dirty="0"/>
          </a:p>
          <a:p>
            <a:pPr marL="285750" indent="-285750"/>
            <a:r>
              <a:rPr lang="en-US" sz="1800" dirty="0">
                <a:latin typeface="Futura Std Medium"/>
              </a:rPr>
              <a:t>Section and Branch Leaders who request login credentials from Tirza Austin at </a:t>
            </a:r>
            <a:r>
              <a:rPr lang="en-US" sz="1800" dirty="0">
                <a:latin typeface="Futura Std Medium"/>
                <a:hlinkClick r:id="rId4"/>
              </a:rPr>
              <a:t>taustin@asce.org</a:t>
            </a:r>
            <a:r>
              <a:rPr lang="en-US" sz="1800" dirty="0">
                <a:latin typeface="Futura Std Medium"/>
              </a:rPr>
              <a:t> will receive login credentials immediately </a:t>
            </a:r>
            <a:endParaRPr lang="en-US" sz="1800" dirty="0"/>
          </a:p>
          <a:p>
            <a:pPr marL="285750" indent="-285750"/>
            <a:r>
              <a:rPr lang="en-US" sz="1800" dirty="0">
                <a:latin typeface="Futura Std Medium"/>
              </a:rPr>
              <a:t>Users will meet weekly and offer feedback throughout the summer </a:t>
            </a:r>
            <a:endParaRPr lang="en-US" sz="1800" dirty="0"/>
          </a:p>
          <a:p>
            <a:pPr marL="285750" indent="-285750"/>
            <a:r>
              <a:rPr lang="en-US" sz="1800" dirty="0">
                <a:latin typeface="Futura Std Medium"/>
              </a:rPr>
              <a:t>August 4</a:t>
            </a:r>
            <a:r>
              <a:rPr lang="en-US" sz="1800" baseline="30000" dirty="0">
                <a:latin typeface="Futura Std Medium"/>
              </a:rPr>
              <a:t>th</a:t>
            </a:r>
            <a:r>
              <a:rPr lang="en-US" sz="1800" dirty="0">
                <a:latin typeface="Futura Std Medium"/>
              </a:rPr>
              <a:t> the Constant Contact contract ends </a:t>
            </a:r>
            <a:endParaRPr lang="en-US" sz="1800" dirty="0"/>
          </a:p>
          <a:p>
            <a:endParaRPr lang="en-US" sz="1800" dirty="0"/>
          </a:p>
        </p:txBody>
      </p:sp>
    </p:spTree>
    <p:extLst>
      <p:ext uri="{BB962C8B-B14F-4D97-AF65-F5344CB8AC3E}">
        <p14:creationId xmlns:p14="http://schemas.microsoft.com/office/powerpoint/2010/main" val="1841374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34CF-EC8E-C8A0-D62D-6E89BC8B220A}"/>
              </a:ext>
            </a:extLst>
          </p:cNvPr>
          <p:cNvSpPr>
            <a:spLocks noGrp="1"/>
          </p:cNvSpPr>
          <p:nvPr>
            <p:ph type="title"/>
          </p:nvPr>
        </p:nvSpPr>
        <p:spPr>
          <a:xfrm>
            <a:off x="839788" y="457200"/>
            <a:ext cx="3932237" cy="1600200"/>
          </a:xfrm>
        </p:spPr>
        <p:txBody>
          <a:bodyPr anchor="b">
            <a:normAutofit/>
          </a:bodyPr>
          <a:lstStyle/>
          <a:p>
            <a:r>
              <a:rPr lang="en-US" dirty="0"/>
              <a:t>User Group</a:t>
            </a:r>
          </a:p>
        </p:txBody>
      </p:sp>
      <p:pic>
        <p:nvPicPr>
          <p:cNvPr id="4" name="Picture 3">
            <a:extLst>
              <a:ext uri="{FF2B5EF4-FFF2-40B4-BE49-F238E27FC236}">
                <a16:creationId xmlns:a16="http://schemas.microsoft.com/office/drawing/2014/main" id="{3ED95D76-DE99-2DAD-6AA9-F4E888E3E601}"/>
              </a:ext>
            </a:extLst>
          </p:cNvPr>
          <p:cNvPicPr>
            <a:picLocks noChangeAspect="1"/>
          </p:cNvPicPr>
          <p:nvPr/>
        </p:nvPicPr>
        <p:blipFill>
          <a:blip r:embed="rId3"/>
          <a:stretch>
            <a:fillRect/>
          </a:stretch>
        </p:blipFill>
        <p:spPr>
          <a:xfrm>
            <a:off x="5183188" y="1865757"/>
            <a:ext cx="6172200" cy="3116961"/>
          </a:xfrm>
          <a:prstGeom prst="rect">
            <a:avLst/>
          </a:prstGeom>
          <a:noFill/>
        </p:spPr>
      </p:pic>
      <p:sp>
        <p:nvSpPr>
          <p:cNvPr id="9" name="Text Placeholder 3">
            <a:extLst>
              <a:ext uri="{FF2B5EF4-FFF2-40B4-BE49-F238E27FC236}">
                <a16:creationId xmlns:a16="http://schemas.microsoft.com/office/drawing/2014/main" id="{6D461B32-89AA-11BA-83C5-AF0EAC50C620}"/>
              </a:ext>
            </a:extLst>
          </p:cNvPr>
          <p:cNvSpPr>
            <a:spLocks noGrp="1"/>
          </p:cNvSpPr>
          <p:nvPr>
            <p:ph type="body" sz="half" idx="2"/>
          </p:nvPr>
        </p:nvSpPr>
        <p:spPr>
          <a:xfrm>
            <a:off x="839788" y="2057400"/>
            <a:ext cx="3932237" cy="3811588"/>
          </a:xfrm>
        </p:spPr>
        <p:txBody>
          <a:bodyPr>
            <a:noAutofit/>
          </a:bodyPr>
          <a:lstStyle/>
          <a:p>
            <a:pPr marL="285750" indent="-285750">
              <a:buFont typeface="Arial" panose="020B0604020202020204" pitchFamily="34" charset="0"/>
              <a:buChar char="•"/>
            </a:pPr>
            <a:r>
              <a:rPr lang="en-US" sz="2400" dirty="0"/>
              <a:t>The user group meets every Tuesday at 2pm ET</a:t>
            </a:r>
          </a:p>
          <a:p>
            <a:pPr marL="285750" indent="-285750">
              <a:buFont typeface="Arial" panose="020B0604020202020204" pitchFamily="34" charset="0"/>
              <a:buChar char="•"/>
            </a:pPr>
            <a:r>
              <a:rPr lang="en-US" sz="2400" dirty="0"/>
              <a:t>We have a community with resources, recordings and training videos</a:t>
            </a:r>
          </a:p>
          <a:p>
            <a:pPr marL="285750" indent="-285750">
              <a:buFont typeface="Arial" panose="020B0604020202020204" pitchFamily="34" charset="0"/>
              <a:buChar char="•"/>
            </a:pPr>
            <a:r>
              <a:rPr lang="en-US" sz="2400" dirty="0"/>
              <a:t>Users can also use this space to communicate with each other</a:t>
            </a:r>
          </a:p>
        </p:txBody>
      </p:sp>
    </p:spTree>
    <p:extLst>
      <p:ext uri="{BB962C8B-B14F-4D97-AF65-F5344CB8AC3E}">
        <p14:creationId xmlns:p14="http://schemas.microsoft.com/office/powerpoint/2010/main" val="1664129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06DC2-7842-38A6-96A3-F4CC9C5CE88D}"/>
              </a:ext>
            </a:extLst>
          </p:cNvPr>
          <p:cNvSpPr>
            <a:spLocks noGrp="1"/>
          </p:cNvSpPr>
          <p:nvPr>
            <p:ph type="title"/>
          </p:nvPr>
        </p:nvSpPr>
        <p:spPr>
          <a:xfrm>
            <a:off x="838200" y="365125"/>
            <a:ext cx="10515600" cy="1325563"/>
          </a:xfrm>
        </p:spPr>
        <p:txBody>
          <a:bodyPr anchor="ctr">
            <a:normAutofit/>
          </a:bodyPr>
          <a:lstStyle/>
          <a:p>
            <a:r>
              <a:rPr lang="en-US" dirty="0"/>
              <a:t>Training Resources </a:t>
            </a:r>
          </a:p>
        </p:txBody>
      </p:sp>
      <p:pic>
        <p:nvPicPr>
          <p:cNvPr id="6" name="Picture 5">
            <a:extLst>
              <a:ext uri="{FF2B5EF4-FFF2-40B4-BE49-F238E27FC236}">
                <a16:creationId xmlns:a16="http://schemas.microsoft.com/office/drawing/2014/main" id="{475B0DED-016E-9156-C357-43D7A613D7ED}"/>
              </a:ext>
            </a:extLst>
          </p:cNvPr>
          <p:cNvPicPr>
            <a:picLocks noChangeAspect="1"/>
          </p:cNvPicPr>
          <p:nvPr/>
        </p:nvPicPr>
        <p:blipFill>
          <a:blip r:embed="rId3"/>
          <a:stretch>
            <a:fillRect/>
          </a:stretch>
        </p:blipFill>
        <p:spPr>
          <a:xfrm>
            <a:off x="2063444" y="1825625"/>
            <a:ext cx="2731112" cy="4061134"/>
          </a:xfrm>
          <a:prstGeom prst="rect">
            <a:avLst/>
          </a:prstGeom>
          <a:noFill/>
        </p:spPr>
      </p:pic>
      <p:pic>
        <p:nvPicPr>
          <p:cNvPr id="4" name="Picture 3">
            <a:extLst>
              <a:ext uri="{FF2B5EF4-FFF2-40B4-BE49-F238E27FC236}">
                <a16:creationId xmlns:a16="http://schemas.microsoft.com/office/drawing/2014/main" id="{A99B9FAA-B7BA-DB1E-7F56-B99511F638C2}"/>
              </a:ext>
            </a:extLst>
          </p:cNvPr>
          <p:cNvPicPr>
            <a:picLocks noChangeAspect="1"/>
          </p:cNvPicPr>
          <p:nvPr/>
        </p:nvPicPr>
        <p:blipFill>
          <a:blip r:embed="rId4"/>
          <a:stretch>
            <a:fillRect/>
          </a:stretch>
        </p:blipFill>
        <p:spPr>
          <a:xfrm>
            <a:off x="7089391" y="1825625"/>
            <a:ext cx="3347217" cy="4032793"/>
          </a:xfrm>
          <a:prstGeom prst="rect">
            <a:avLst/>
          </a:prstGeom>
          <a:noFill/>
        </p:spPr>
      </p:pic>
    </p:spTree>
    <p:extLst>
      <p:ext uri="{BB962C8B-B14F-4D97-AF65-F5344CB8AC3E}">
        <p14:creationId xmlns:p14="http://schemas.microsoft.com/office/powerpoint/2010/main" val="3793646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553E-6C23-498F-AB52-7424720D7AEE}"/>
              </a:ext>
            </a:extLst>
          </p:cNvPr>
          <p:cNvSpPr>
            <a:spLocks noGrp="1"/>
          </p:cNvSpPr>
          <p:nvPr>
            <p:ph type="title"/>
          </p:nvPr>
        </p:nvSpPr>
        <p:spPr/>
        <p:txBody>
          <a:bodyPr/>
          <a:lstStyle/>
          <a:p>
            <a:r>
              <a:rPr lang="en-US" dirty="0"/>
              <a:t>Questions? </a:t>
            </a:r>
          </a:p>
        </p:txBody>
      </p:sp>
      <p:sp>
        <p:nvSpPr>
          <p:cNvPr id="3" name="Text Placeholder 2">
            <a:extLst>
              <a:ext uri="{FF2B5EF4-FFF2-40B4-BE49-F238E27FC236}">
                <a16:creationId xmlns:a16="http://schemas.microsoft.com/office/drawing/2014/main" id="{970823EF-FB23-D158-3607-06FA196E6F38}"/>
              </a:ext>
            </a:extLst>
          </p:cNvPr>
          <p:cNvSpPr>
            <a:spLocks noGrp="1"/>
          </p:cNvSpPr>
          <p:nvPr>
            <p:ph type="body" sz="quarter" idx="12"/>
          </p:nvPr>
        </p:nvSpPr>
        <p:spPr/>
        <p:txBody>
          <a:bodyPr/>
          <a:lstStyle/>
          <a:p>
            <a:r>
              <a:rPr lang="en-US" dirty="0"/>
              <a:t>Contact: Tirza Austin</a:t>
            </a:r>
          </a:p>
          <a:p>
            <a:r>
              <a:rPr lang="en-US" dirty="0"/>
              <a:t>taustin@asce.org</a:t>
            </a:r>
          </a:p>
        </p:txBody>
      </p:sp>
    </p:spTree>
    <p:extLst>
      <p:ext uri="{BB962C8B-B14F-4D97-AF65-F5344CB8AC3E}">
        <p14:creationId xmlns:p14="http://schemas.microsoft.com/office/powerpoint/2010/main" val="358473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66DB-EE4C-2C06-76CC-CE4687085151}"/>
              </a:ext>
            </a:extLst>
          </p:cNvPr>
          <p:cNvSpPr>
            <a:spLocks noGrp="1"/>
          </p:cNvSpPr>
          <p:nvPr>
            <p:ph type="title"/>
          </p:nvPr>
        </p:nvSpPr>
        <p:spPr>
          <a:xfrm>
            <a:off x="1020041" y="417080"/>
            <a:ext cx="10515600" cy="1325563"/>
          </a:xfrm>
        </p:spPr>
        <p:txBody>
          <a:bodyPr>
            <a:normAutofit/>
          </a:bodyPr>
          <a:lstStyle/>
          <a:p>
            <a:r>
              <a:rPr lang="en-US" dirty="0"/>
              <a:t>Platform Review:</a:t>
            </a:r>
            <a:br>
              <a:rPr lang="en-US" dirty="0"/>
            </a:br>
            <a:r>
              <a:rPr lang="en-US" dirty="0"/>
              <a:t>Thrive (Collaborate 2.0)</a:t>
            </a:r>
          </a:p>
        </p:txBody>
      </p:sp>
      <p:sp>
        <p:nvSpPr>
          <p:cNvPr id="3" name="Content Placeholder 2">
            <a:extLst>
              <a:ext uri="{FF2B5EF4-FFF2-40B4-BE49-F238E27FC236}">
                <a16:creationId xmlns:a16="http://schemas.microsoft.com/office/drawing/2014/main" id="{A19A501F-7134-BC45-C474-690066510AAF}"/>
              </a:ext>
            </a:extLst>
          </p:cNvPr>
          <p:cNvSpPr>
            <a:spLocks noGrp="1"/>
          </p:cNvSpPr>
          <p:nvPr>
            <p:ph sz="half" idx="1"/>
          </p:nvPr>
        </p:nvSpPr>
        <p:spPr/>
        <p:txBody>
          <a:bodyPr>
            <a:normAutofit fontScale="62500" lnSpcReduction="20000"/>
          </a:bodyPr>
          <a:lstStyle/>
          <a:p>
            <a:pPr marL="457200" lvl="1" indent="0">
              <a:lnSpc>
                <a:spcPct val="170000"/>
              </a:lnSpc>
              <a:spcBef>
                <a:spcPts val="0"/>
              </a:spcBef>
              <a:spcAft>
                <a:spcPts val="800"/>
              </a:spcAft>
              <a:buClr>
                <a:schemeClr val="tx1"/>
              </a:buClr>
              <a:buNone/>
              <a:defRPr/>
            </a:pPr>
            <a:r>
              <a:rPr lang="en-US" sz="2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Upgrades to existing functionality</a:t>
            </a:r>
          </a:p>
          <a:p>
            <a:pPr lvl="1">
              <a:lnSpc>
                <a:spcPct val="170000"/>
              </a:lnSpc>
              <a:spcBef>
                <a:spcPts val="0"/>
              </a:spcBef>
              <a:spcAft>
                <a:spcPts val="800"/>
              </a:spcAft>
              <a:buClr>
                <a:schemeClr val="tx1"/>
              </a:buClr>
              <a:buFont typeface="Wingdings" panose="05000000000000000000" pitchFamily="2" charset="2"/>
              <a:buChar char="§"/>
              <a:defRPr/>
            </a:pPr>
            <a:endParaRPr lang="en-US" sz="28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lvl="1">
              <a:lnSpc>
                <a:spcPct val="170000"/>
              </a:lnSpc>
              <a:spcBef>
                <a:spcPts val="0"/>
              </a:spcBef>
              <a:spcAft>
                <a:spcPts val="800"/>
              </a:spcAft>
              <a:buClr>
                <a:schemeClr val="tx1"/>
              </a:buClr>
              <a:buFont typeface="Wingdings" panose="05000000000000000000" pitchFamily="2" charset="2"/>
              <a:buChar char="§"/>
              <a:defRPr/>
            </a:pPr>
            <a:r>
              <a:rPr lang="en-US" sz="2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New Activity Feed. Social media-like feel. </a:t>
            </a:r>
          </a:p>
          <a:p>
            <a:pPr lvl="1">
              <a:lnSpc>
                <a:spcPct val="170000"/>
              </a:lnSpc>
              <a:spcBef>
                <a:spcPts val="0"/>
              </a:spcBef>
              <a:spcAft>
                <a:spcPts val="800"/>
              </a:spcAft>
              <a:buClr>
                <a:schemeClr val="tx1"/>
              </a:buClr>
              <a:buFont typeface="Wingdings" panose="05000000000000000000" pitchFamily="2" charset="2"/>
              <a:buChar char="§"/>
              <a:defRPr/>
            </a:pPr>
            <a:r>
              <a:rPr lang="en-US" sz="2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Updates to profile pages </a:t>
            </a:r>
          </a:p>
          <a:p>
            <a:pPr lvl="1">
              <a:lnSpc>
                <a:spcPct val="170000"/>
              </a:lnSpc>
              <a:spcBef>
                <a:spcPts val="0"/>
              </a:spcBef>
              <a:spcAft>
                <a:spcPts val="800"/>
              </a:spcAft>
              <a:buClr>
                <a:schemeClr val="tx1"/>
              </a:buClr>
              <a:buFont typeface="Wingdings" panose="05000000000000000000" pitchFamily="2" charset="2"/>
              <a:buChar char="§"/>
              <a:defRPr/>
            </a:pPr>
            <a:r>
              <a:rPr lang="en-US" sz="2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New Ribbons and Badges</a:t>
            </a:r>
          </a:p>
          <a:p>
            <a:pPr lvl="1">
              <a:lnSpc>
                <a:spcPct val="170000"/>
              </a:lnSpc>
              <a:spcBef>
                <a:spcPts val="0"/>
              </a:spcBef>
              <a:spcAft>
                <a:spcPts val="800"/>
              </a:spcAft>
              <a:buClr>
                <a:schemeClr val="tx1"/>
              </a:buClr>
              <a:buFont typeface="Wingdings" panose="05000000000000000000" pitchFamily="2" charset="2"/>
              <a:buChar char="§"/>
              <a:defRPr/>
            </a:pPr>
            <a:r>
              <a:rPr lang="en-US" sz="2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Featured Cards for easy editing by site and microsite admins</a:t>
            </a:r>
          </a:p>
          <a:p>
            <a:endParaRPr lang="en-US" dirty="0"/>
          </a:p>
        </p:txBody>
      </p:sp>
      <p:sp>
        <p:nvSpPr>
          <p:cNvPr id="5" name="Content Placeholder 4">
            <a:extLst>
              <a:ext uri="{FF2B5EF4-FFF2-40B4-BE49-F238E27FC236}">
                <a16:creationId xmlns:a16="http://schemas.microsoft.com/office/drawing/2014/main" id="{29FB4EF5-A049-5839-2BC8-D7C1B3642035}"/>
              </a:ext>
            </a:extLst>
          </p:cNvPr>
          <p:cNvSpPr>
            <a:spLocks noGrp="1"/>
          </p:cNvSpPr>
          <p:nvPr>
            <p:ph sz="half" idx="2"/>
          </p:nvPr>
        </p:nvSpPr>
        <p:spPr>
          <a:xfrm>
            <a:off x="6390564" y="1999587"/>
            <a:ext cx="5181600" cy="4493288"/>
          </a:xfrm>
        </p:spPr>
        <p:txBody>
          <a:bodyPr>
            <a:normAutofit fontScale="62500" lnSpcReduction="20000"/>
          </a:bodyPr>
          <a:lstStyle/>
          <a:p>
            <a:pPr marL="0" indent="0">
              <a:buNone/>
            </a:pPr>
            <a:r>
              <a:rPr lang="en-US" dirty="0"/>
              <a:t>Additional Modules with Thrive </a:t>
            </a:r>
          </a:p>
          <a:p>
            <a:endParaRPr lang="en-US" dirty="0"/>
          </a:p>
          <a:p>
            <a:pPr lvl="1">
              <a:lnSpc>
                <a:spcPct val="170000"/>
              </a:lnSpc>
              <a:spcBef>
                <a:spcPts val="0"/>
              </a:spcBef>
              <a:spcAft>
                <a:spcPts val="800"/>
              </a:spcAft>
              <a:buClr>
                <a:schemeClr val="tx1"/>
              </a:buClr>
              <a:buFont typeface="Wingdings" panose="05000000000000000000" pitchFamily="2" charset="2"/>
              <a:buChar char="§"/>
              <a:defRPr/>
            </a:pPr>
            <a:r>
              <a:rPr lang="en-US" sz="2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US" sz="28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Informz – Marketing Automation </a:t>
            </a:r>
            <a:endParaRPr lang="en-US" sz="32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lvl="1">
              <a:lnSpc>
                <a:spcPct val="170000"/>
              </a:lnSpc>
              <a:spcBef>
                <a:spcPts val="0"/>
              </a:spcBef>
              <a:spcAft>
                <a:spcPts val="800"/>
              </a:spcAft>
              <a:buClr>
                <a:schemeClr val="tx1"/>
              </a:buClr>
              <a:buFont typeface="Wingdings" panose="05000000000000000000" pitchFamily="2" charset="2"/>
              <a:buChar char="§"/>
              <a:defRPr/>
            </a:pPr>
            <a:r>
              <a:rPr lang="en-US" sz="2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Activity Sync (Data integration)</a:t>
            </a:r>
          </a:p>
          <a:p>
            <a:pPr lvl="1">
              <a:lnSpc>
                <a:spcPct val="170000"/>
              </a:lnSpc>
              <a:spcBef>
                <a:spcPts val="0"/>
              </a:spcBef>
              <a:spcAft>
                <a:spcPts val="800"/>
              </a:spcAft>
              <a:buClr>
                <a:schemeClr val="tx1"/>
              </a:buClr>
              <a:buFont typeface="Wingdings" panose="05000000000000000000" pitchFamily="2" charset="2"/>
              <a:buChar char="§"/>
              <a:defRPr/>
            </a:pPr>
            <a:r>
              <a:rPr lang="en-US" sz="2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Volunteer Manager</a:t>
            </a:r>
          </a:p>
          <a:p>
            <a:pPr lvl="1">
              <a:lnSpc>
                <a:spcPct val="170000"/>
              </a:lnSpc>
              <a:spcBef>
                <a:spcPts val="0"/>
              </a:spcBef>
              <a:spcAft>
                <a:spcPts val="800"/>
              </a:spcAft>
              <a:buClr>
                <a:schemeClr val="tx1"/>
              </a:buClr>
              <a:buFont typeface="Wingdings" panose="05000000000000000000" pitchFamily="2" charset="2"/>
              <a:buChar char="§"/>
              <a:defRPr/>
            </a:pPr>
            <a:r>
              <a:rPr lang="en-US" sz="2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Expert/Speaker Directory </a:t>
            </a:r>
          </a:p>
          <a:p>
            <a:pPr lvl="1">
              <a:lnSpc>
                <a:spcPct val="170000"/>
              </a:lnSpc>
              <a:spcBef>
                <a:spcPts val="0"/>
              </a:spcBef>
              <a:spcAft>
                <a:spcPts val="800"/>
              </a:spcAft>
              <a:buClr>
                <a:schemeClr val="tx1"/>
              </a:buClr>
              <a:buFont typeface="Wingdings" panose="05000000000000000000" pitchFamily="2" charset="2"/>
              <a:buChar char="§"/>
              <a:defRPr/>
            </a:pPr>
            <a:r>
              <a:rPr lang="en-US" sz="2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Sub-Communities</a:t>
            </a:r>
          </a:p>
          <a:p>
            <a:pPr lvl="1">
              <a:lnSpc>
                <a:spcPct val="170000"/>
              </a:lnSpc>
              <a:spcBef>
                <a:spcPts val="0"/>
              </a:spcBef>
              <a:spcAft>
                <a:spcPts val="800"/>
              </a:spcAft>
              <a:buClr>
                <a:schemeClr val="tx1"/>
              </a:buClr>
              <a:buFont typeface="Wingdings" panose="05000000000000000000" pitchFamily="2" charset="2"/>
              <a:buChar char="§"/>
              <a:defRPr/>
            </a:pPr>
            <a:r>
              <a:rPr lang="en-US" sz="2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Group Manager </a:t>
            </a:r>
          </a:p>
          <a:p>
            <a:endParaRPr lang="en-US" dirty="0"/>
          </a:p>
        </p:txBody>
      </p:sp>
    </p:spTree>
    <p:extLst>
      <p:ext uri="{BB962C8B-B14F-4D97-AF65-F5344CB8AC3E}">
        <p14:creationId xmlns:p14="http://schemas.microsoft.com/office/powerpoint/2010/main" val="318955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40E2-EDE1-81F8-AFC3-CA0F00865BB3}"/>
              </a:ext>
            </a:extLst>
          </p:cNvPr>
          <p:cNvSpPr>
            <a:spLocks noGrp="1"/>
          </p:cNvSpPr>
          <p:nvPr>
            <p:ph type="title"/>
          </p:nvPr>
        </p:nvSpPr>
        <p:spPr/>
        <p:txBody>
          <a:bodyPr/>
          <a:lstStyle/>
          <a:p>
            <a:r>
              <a:rPr lang="en-US" dirty="0"/>
              <a:t>Project Goals </a:t>
            </a:r>
          </a:p>
        </p:txBody>
      </p:sp>
      <p:sp>
        <p:nvSpPr>
          <p:cNvPr id="4" name="TextBox 3">
            <a:extLst>
              <a:ext uri="{FF2B5EF4-FFF2-40B4-BE49-F238E27FC236}">
                <a16:creationId xmlns:a16="http://schemas.microsoft.com/office/drawing/2014/main" id="{8B1EB4DA-75C9-5521-047D-6D7345043BCD}"/>
              </a:ext>
            </a:extLst>
          </p:cNvPr>
          <p:cNvSpPr txBox="1"/>
          <p:nvPr/>
        </p:nvSpPr>
        <p:spPr>
          <a:xfrm>
            <a:off x="972944" y="1512761"/>
            <a:ext cx="9776831" cy="3785652"/>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000" dirty="0">
                <a:solidFill>
                  <a:schemeClr val="accent1"/>
                </a:solidFill>
                <a:effectLst/>
                <a:latin typeface="Calibri" panose="020F0502020204030204" pitchFamily="34" charset="0"/>
                <a:ea typeface="Times New Roman" panose="02020603050405020304" pitchFamily="18" charset="0"/>
              </a:rPr>
              <a:t>Improve data security, data governance, and compliance.</a:t>
            </a:r>
          </a:p>
          <a:p>
            <a:pPr marR="0" lvl="0">
              <a:spcBef>
                <a:spcPts val="0"/>
              </a:spcBef>
              <a:spcAft>
                <a:spcPts val="0"/>
              </a:spcAft>
            </a:pPr>
            <a:endParaRPr lang="en-US" sz="2000" dirty="0">
              <a:solidFill>
                <a:schemeClr val="accent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chemeClr val="accent1"/>
                </a:solidFill>
                <a:effectLst/>
                <a:latin typeface="Calibri" panose="020F0502020204030204" pitchFamily="34" charset="0"/>
                <a:ea typeface="Times New Roman" panose="02020603050405020304" pitchFamily="18" charset="0"/>
              </a:rPr>
              <a:t>Support volunteer leaders by providing a useful, convenient, and affordable platform to support member communications and event registration.</a:t>
            </a:r>
          </a:p>
          <a:p>
            <a:pPr marR="0" lvl="0">
              <a:spcBef>
                <a:spcPts val="0"/>
              </a:spcBef>
              <a:spcAft>
                <a:spcPts val="0"/>
              </a:spcAft>
            </a:pPr>
            <a:endParaRPr lang="en-US" sz="2000" dirty="0">
              <a:solidFill>
                <a:schemeClr val="accent1"/>
              </a:solidFill>
              <a:effectLst/>
              <a:latin typeface="Calibri" panose="020F0502020204030204" pitchFamily="34" charset="0"/>
              <a:ea typeface="Times New Roman" panose="02020603050405020304" pitchFamily="18" charset="0"/>
            </a:endParaRPr>
          </a:p>
          <a:p>
            <a:pPr marL="342900" indent="-342900">
              <a:buFont typeface="Symbol" panose="05050102010706020507" pitchFamily="18" charset="2"/>
              <a:buChar char=""/>
            </a:pPr>
            <a:r>
              <a:rPr lang="en-US" sz="2000" dirty="0">
                <a:solidFill>
                  <a:schemeClr val="accent1"/>
                </a:solidFill>
                <a:effectLst/>
                <a:latin typeface="Calibri" panose="020F0502020204030204" pitchFamily="34" charset="0"/>
                <a:ea typeface="Times New Roman" panose="02020603050405020304" pitchFamily="18" charset="0"/>
              </a:rPr>
              <a:t>Provide a more consistent messaging, brand and user experience across the member experience.</a:t>
            </a:r>
          </a:p>
          <a:p>
            <a:endParaRPr lang="en-US" sz="2000" dirty="0">
              <a:solidFill>
                <a:schemeClr val="accent1"/>
              </a:solidFill>
              <a:effectLst/>
              <a:latin typeface="Calibri" panose="020F0502020204030204" pitchFamily="34" charset="0"/>
              <a:ea typeface="Times New Roman" panose="02020603050405020304" pitchFamily="18" charset="0"/>
            </a:endParaRPr>
          </a:p>
          <a:p>
            <a:pPr marL="342900" indent="-342900">
              <a:buFont typeface="Symbol" panose="05050102010706020507" pitchFamily="18" charset="2"/>
              <a:buChar char=""/>
            </a:pPr>
            <a:r>
              <a:rPr lang="en-US" sz="2000" dirty="0">
                <a:solidFill>
                  <a:schemeClr val="accent1"/>
                </a:solidFill>
                <a:effectLst/>
                <a:latin typeface="Calibri" panose="020F0502020204030204" pitchFamily="34" charset="0"/>
                <a:ea typeface="Times New Roman" panose="02020603050405020304" pitchFamily="18" charset="0"/>
              </a:rPr>
              <a:t>Access analytics for local member engagement and contribute to the 360-degree member view.</a:t>
            </a:r>
          </a:p>
          <a:p>
            <a:endParaRPr lang="en-US" sz="2000" dirty="0">
              <a:solidFill>
                <a:schemeClr val="accent1"/>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chemeClr val="accent1"/>
                </a:solidFill>
                <a:latin typeface="Calibri" panose="020F0502020204030204" pitchFamily="34" charset="0"/>
                <a:ea typeface="Calibri" panose="020F0502020204030204" pitchFamily="34" charset="0"/>
              </a:rPr>
              <a:t>Ensure a sustainable level of support for the platform/system. </a:t>
            </a:r>
            <a:endParaRPr lang="en-US" sz="2000" dirty="0">
              <a:solidFill>
                <a:schemeClr val="accent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56192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F0B0-CEE9-A5DD-32CF-D631A273C9A8}"/>
              </a:ext>
            </a:extLst>
          </p:cNvPr>
          <p:cNvSpPr>
            <a:spLocks noGrp="1"/>
          </p:cNvSpPr>
          <p:nvPr>
            <p:ph type="title"/>
          </p:nvPr>
        </p:nvSpPr>
        <p:spPr/>
        <p:txBody>
          <a:bodyPr>
            <a:normAutofit fontScale="90000"/>
          </a:bodyPr>
          <a:lstStyle/>
          <a:p>
            <a:r>
              <a:rPr lang="en-US" dirty="0"/>
              <a:t>Goal 1: </a:t>
            </a:r>
            <a:r>
              <a:rPr lang="en-US" sz="4400" dirty="0">
                <a:solidFill>
                  <a:schemeClr val="accent1"/>
                </a:solidFill>
                <a:effectLst/>
                <a:latin typeface="Calibri" panose="020F0502020204030204" pitchFamily="34" charset="0"/>
                <a:ea typeface="Times New Roman" panose="02020603050405020304" pitchFamily="18" charset="0"/>
              </a:rPr>
              <a:t>Improve data security, data governance, and compliance.</a:t>
            </a:r>
            <a:br>
              <a:rPr lang="en-US" sz="4400" dirty="0">
                <a:solidFill>
                  <a:schemeClr val="accent1"/>
                </a:solidFill>
                <a:effectLst/>
                <a:latin typeface="Calibri" panose="020F0502020204030204" pitchFamily="34" charset="0"/>
                <a:ea typeface="Times New Roman" panose="02020603050405020304" pitchFamily="18" charset="0"/>
              </a:rPr>
            </a:br>
            <a:endParaRPr lang="en-US" dirty="0"/>
          </a:p>
        </p:txBody>
      </p:sp>
      <p:graphicFrame>
        <p:nvGraphicFramePr>
          <p:cNvPr id="5" name="Table 5">
            <a:extLst>
              <a:ext uri="{FF2B5EF4-FFF2-40B4-BE49-F238E27FC236}">
                <a16:creationId xmlns:a16="http://schemas.microsoft.com/office/drawing/2014/main" id="{EB57F087-6BC2-986C-F5E9-6BBA31EA0499}"/>
              </a:ext>
            </a:extLst>
          </p:cNvPr>
          <p:cNvGraphicFramePr>
            <a:graphicFrameLocks noGrp="1"/>
          </p:cNvGraphicFramePr>
          <p:nvPr>
            <p:ph idx="1"/>
            <p:extLst>
              <p:ext uri="{D42A27DB-BD31-4B8C-83A1-F6EECF244321}">
                <p14:modId xmlns:p14="http://schemas.microsoft.com/office/powerpoint/2010/main" val="2991734662"/>
              </p:ext>
            </p:extLst>
          </p:nvPr>
        </p:nvGraphicFramePr>
        <p:xfrm>
          <a:off x="950117" y="1299254"/>
          <a:ext cx="10291765" cy="4669424"/>
        </p:xfrm>
        <a:graphic>
          <a:graphicData uri="http://schemas.openxmlformats.org/drawingml/2006/table">
            <a:tbl>
              <a:tblPr firstRow="1" bandRow="1">
                <a:tableStyleId>{5C22544A-7EE6-4342-B048-85BDC9FD1C3A}</a:tableStyleId>
              </a:tblPr>
              <a:tblGrid>
                <a:gridCol w="2058353">
                  <a:extLst>
                    <a:ext uri="{9D8B030D-6E8A-4147-A177-3AD203B41FA5}">
                      <a16:colId xmlns:a16="http://schemas.microsoft.com/office/drawing/2014/main" val="785271845"/>
                    </a:ext>
                  </a:extLst>
                </a:gridCol>
                <a:gridCol w="2058353">
                  <a:extLst>
                    <a:ext uri="{9D8B030D-6E8A-4147-A177-3AD203B41FA5}">
                      <a16:colId xmlns:a16="http://schemas.microsoft.com/office/drawing/2014/main" val="3248539033"/>
                    </a:ext>
                  </a:extLst>
                </a:gridCol>
                <a:gridCol w="2058353">
                  <a:extLst>
                    <a:ext uri="{9D8B030D-6E8A-4147-A177-3AD203B41FA5}">
                      <a16:colId xmlns:a16="http://schemas.microsoft.com/office/drawing/2014/main" val="203081604"/>
                    </a:ext>
                  </a:extLst>
                </a:gridCol>
                <a:gridCol w="2058353">
                  <a:extLst>
                    <a:ext uri="{9D8B030D-6E8A-4147-A177-3AD203B41FA5}">
                      <a16:colId xmlns:a16="http://schemas.microsoft.com/office/drawing/2014/main" val="588697635"/>
                    </a:ext>
                  </a:extLst>
                </a:gridCol>
                <a:gridCol w="2058353">
                  <a:extLst>
                    <a:ext uri="{9D8B030D-6E8A-4147-A177-3AD203B41FA5}">
                      <a16:colId xmlns:a16="http://schemas.microsoft.com/office/drawing/2014/main" val="1167279004"/>
                    </a:ext>
                  </a:extLst>
                </a:gridCol>
              </a:tblGrid>
              <a:tr h="524144">
                <a:tc>
                  <a:txBody>
                    <a:bodyPr/>
                    <a:lstStyle/>
                    <a:p>
                      <a:endParaRPr lang="en-US"/>
                    </a:p>
                  </a:txBody>
                  <a:tcPr/>
                </a:tc>
                <a:tc gridSpan="2">
                  <a:txBody>
                    <a:bodyPr/>
                    <a:lstStyle/>
                    <a:p>
                      <a:pPr algn="ctr"/>
                      <a:r>
                        <a:rPr lang="en-US" dirty="0"/>
                        <a:t>INFORMZ</a:t>
                      </a:r>
                    </a:p>
                  </a:txBody>
                  <a:tcPr/>
                </a:tc>
                <a:tc hMerge="1">
                  <a:txBody>
                    <a:bodyPr/>
                    <a:lstStyle/>
                    <a:p>
                      <a:endParaRPr lang="en-US" dirty="0"/>
                    </a:p>
                  </a:txBody>
                  <a:tcPr/>
                </a:tc>
                <a:tc gridSpan="2">
                  <a:txBody>
                    <a:bodyPr/>
                    <a:lstStyle/>
                    <a:p>
                      <a:pPr algn="ctr"/>
                      <a:r>
                        <a:rPr lang="en-US" dirty="0"/>
                        <a:t>CONSTANT CONTACT</a:t>
                      </a:r>
                    </a:p>
                  </a:txBody>
                  <a:tcPr/>
                </a:tc>
                <a:tc hMerge="1">
                  <a:txBody>
                    <a:bodyPr/>
                    <a:lstStyle/>
                    <a:p>
                      <a:endParaRPr lang="en-US" dirty="0"/>
                    </a:p>
                  </a:txBody>
                  <a:tcPr/>
                </a:tc>
                <a:extLst>
                  <a:ext uri="{0D108BD9-81ED-4DB2-BD59-A6C34878D82A}">
                    <a16:rowId xmlns:a16="http://schemas.microsoft.com/office/drawing/2014/main" val="632680849"/>
                  </a:ext>
                </a:extLst>
              </a:tr>
              <a:tr h="580287">
                <a:tc>
                  <a:txBody>
                    <a:bodyPr/>
                    <a:lstStyle/>
                    <a:p>
                      <a:r>
                        <a:rPr lang="en-US" dirty="0"/>
                        <a:t>Integration with email preference center.</a:t>
                      </a:r>
                    </a:p>
                  </a:txBody>
                  <a:tcPr/>
                </a:tc>
                <a:tc>
                  <a:txBody>
                    <a:bodyPr/>
                    <a:lstStyle/>
                    <a:p>
                      <a:pPr algn="ctr"/>
                      <a:r>
                        <a:rPr lang="en-US" sz="3200" dirty="0">
                          <a:latin typeface="Wingdings 2" panose="05020102010507070707" pitchFamily="18" charset="2"/>
                        </a:rPr>
                        <a:t>P</a:t>
                      </a:r>
                    </a:p>
                    <a:p>
                      <a:endParaRPr lang="en-US" dirty="0"/>
                    </a:p>
                  </a:txBody>
                  <a:tcPr/>
                </a:tc>
                <a:tc>
                  <a:txBody>
                    <a:bodyPr/>
                    <a:lstStyle/>
                    <a:p>
                      <a:r>
                        <a:rPr lang="en-US" dirty="0"/>
                        <a:t>Can be integrated with Eloqua EPC.</a:t>
                      </a:r>
                    </a:p>
                  </a:txBody>
                  <a:tcPr/>
                </a:tc>
                <a:tc>
                  <a:txBody>
                    <a:bodyPr/>
                    <a:lstStyle/>
                    <a:p>
                      <a:pPr algn="ctr"/>
                      <a:r>
                        <a:rPr lang="en-US" sz="3200" dirty="0">
                          <a:latin typeface="Wingdings 2" panose="05020102010507070707" pitchFamily="18" charset="2"/>
                        </a:rPr>
                        <a:t>O</a:t>
                      </a:r>
                    </a:p>
                  </a:txBody>
                  <a:tcPr/>
                </a:tc>
                <a:tc>
                  <a:txBody>
                    <a:bodyPr/>
                    <a:lstStyle/>
                    <a:p>
                      <a:r>
                        <a:rPr lang="en-US" dirty="0"/>
                        <a:t>Locally managed in Constant Contact</a:t>
                      </a:r>
                    </a:p>
                  </a:txBody>
                  <a:tcPr/>
                </a:tc>
                <a:extLst>
                  <a:ext uri="{0D108BD9-81ED-4DB2-BD59-A6C34878D82A}">
                    <a16:rowId xmlns:a16="http://schemas.microsoft.com/office/drawing/2014/main" val="840261557"/>
                  </a:ext>
                </a:extLst>
              </a:tr>
              <a:tr h="1253059">
                <a:tc>
                  <a:txBody>
                    <a:bodyPr/>
                    <a:lstStyle/>
                    <a:p>
                      <a:r>
                        <a:rPr lang="en-US" dirty="0"/>
                        <a:t>Member data stored and updated through existing Personify integration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Wingdings 2" panose="05020102010507070707" pitchFamily="18" charset="2"/>
                          <a:ea typeface="+mn-ea"/>
                          <a:cs typeface="+mn-cs"/>
                        </a:rPr>
                        <a:t>P</a:t>
                      </a:r>
                    </a:p>
                    <a:p>
                      <a:endParaRPr lang="en-US" dirty="0"/>
                    </a:p>
                  </a:txBody>
                  <a:tcPr/>
                </a:tc>
                <a:tc>
                  <a:txBody>
                    <a:bodyPr/>
                    <a:lstStyle/>
                    <a:p>
                      <a:r>
                        <a:rPr lang="en-US" dirty="0"/>
                        <a:t>Personify sync occurs every 30 minutes.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Wingdings 2" panose="05020102010507070707" pitchFamily="18" charset="2"/>
                          <a:ea typeface="+mn-ea"/>
                          <a:cs typeface="+mn-cs"/>
                        </a:rPr>
                        <a:t>O</a:t>
                      </a:r>
                    </a:p>
                    <a:p>
                      <a:endParaRPr lang="en-US" dirty="0"/>
                    </a:p>
                  </a:txBody>
                  <a:tcPr/>
                </a:tc>
                <a:tc>
                  <a:txBody>
                    <a:bodyPr/>
                    <a:lstStyle/>
                    <a:p>
                      <a:r>
                        <a:rPr lang="en-US" dirty="0"/>
                        <a:t>Volunteers have to manually download and upload lists from Cerberus site.</a:t>
                      </a:r>
                    </a:p>
                  </a:txBody>
                  <a:tcPr/>
                </a:tc>
                <a:extLst>
                  <a:ext uri="{0D108BD9-81ED-4DB2-BD59-A6C34878D82A}">
                    <a16:rowId xmlns:a16="http://schemas.microsoft.com/office/drawing/2014/main" val="2024848401"/>
                  </a:ext>
                </a:extLst>
              </a:tr>
              <a:tr h="783162">
                <a:tc>
                  <a:txBody>
                    <a:bodyPr/>
                    <a:lstStyle/>
                    <a:p>
                      <a:r>
                        <a:rPr lang="en-US" dirty="0"/>
                        <a:t>Controlling admin permissions</a:t>
                      </a:r>
                    </a:p>
                  </a:txBody>
                  <a:tcPr/>
                </a:tc>
                <a:tc>
                  <a:txBody>
                    <a:bodyPr/>
                    <a:lstStyle/>
                    <a:p>
                      <a:endParaRPr lang="en-US" dirty="0"/>
                    </a:p>
                  </a:txBody>
                  <a:tcPr/>
                </a:tc>
                <a:tc>
                  <a:txBody>
                    <a:bodyPr/>
                    <a:lstStyle/>
                    <a:p>
                      <a:r>
                        <a:rPr lang="en-US" dirty="0"/>
                        <a:t>Permission levels can be assigned to various roles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Wingdings 2" panose="05020102010507070707" pitchFamily="18" charset="2"/>
                          <a:ea typeface="+mn-ea"/>
                          <a:cs typeface="+mn-cs"/>
                        </a:rPr>
                        <a:t>O</a:t>
                      </a:r>
                    </a:p>
                    <a:p>
                      <a:endParaRPr lang="en-US" dirty="0"/>
                    </a:p>
                  </a:txBody>
                  <a:tcPr/>
                </a:tc>
                <a:tc>
                  <a:txBody>
                    <a:bodyPr/>
                    <a:lstStyle/>
                    <a:p>
                      <a:r>
                        <a:rPr lang="en-US" dirty="0"/>
                        <a:t>Single admin profile.</a:t>
                      </a:r>
                    </a:p>
                  </a:txBody>
                  <a:tcPr/>
                </a:tc>
                <a:extLst>
                  <a:ext uri="{0D108BD9-81ED-4DB2-BD59-A6C34878D82A}">
                    <a16:rowId xmlns:a16="http://schemas.microsoft.com/office/drawing/2014/main" val="4061837878"/>
                  </a:ext>
                </a:extLst>
              </a:tr>
              <a:tr h="730951">
                <a:tc>
                  <a:txBody>
                    <a:bodyPr/>
                    <a:lstStyle/>
                    <a:p>
                      <a:r>
                        <a:rPr lang="en-US" dirty="0"/>
                        <a:t>Unlimited admin accounts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Wingdings 2" panose="05020102010507070707" pitchFamily="18" charset="2"/>
                          <a:ea typeface="+mn-ea"/>
                          <a:cs typeface="+mn-cs"/>
                        </a:rPr>
                        <a:t>P</a:t>
                      </a:r>
                    </a:p>
                    <a:p>
                      <a:endParaRPr lang="en-US" dirty="0"/>
                    </a:p>
                  </a:txBody>
                  <a:tcPr/>
                </a:tc>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Wingdings 2" panose="05020102010507070707" pitchFamily="18" charset="2"/>
                          <a:ea typeface="+mn-ea"/>
                          <a:cs typeface="+mn-cs"/>
                        </a:rPr>
                        <a:t>O</a:t>
                      </a:r>
                    </a:p>
                    <a:p>
                      <a:endParaRPr lang="en-US" dirty="0"/>
                    </a:p>
                  </a:txBody>
                  <a:tcPr/>
                </a:tc>
                <a:tc>
                  <a:txBody>
                    <a:bodyPr/>
                    <a:lstStyle/>
                    <a:p>
                      <a:endParaRPr lang="en-US" dirty="0"/>
                    </a:p>
                  </a:txBody>
                  <a:tcPr/>
                </a:tc>
                <a:extLst>
                  <a:ext uri="{0D108BD9-81ED-4DB2-BD59-A6C34878D82A}">
                    <a16:rowId xmlns:a16="http://schemas.microsoft.com/office/drawing/2014/main" val="1888405215"/>
                  </a:ext>
                </a:extLst>
              </a:tr>
            </a:tbl>
          </a:graphicData>
        </a:graphic>
      </p:graphicFrame>
    </p:spTree>
    <p:extLst>
      <p:ext uri="{BB962C8B-B14F-4D97-AF65-F5344CB8AC3E}">
        <p14:creationId xmlns:p14="http://schemas.microsoft.com/office/powerpoint/2010/main" val="290919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F0B0-CEE9-A5DD-32CF-D631A273C9A8}"/>
              </a:ext>
            </a:extLst>
          </p:cNvPr>
          <p:cNvSpPr>
            <a:spLocks noGrp="1"/>
          </p:cNvSpPr>
          <p:nvPr>
            <p:ph type="title"/>
          </p:nvPr>
        </p:nvSpPr>
        <p:spPr>
          <a:xfrm>
            <a:off x="950117" y="1170343"/>
            <a:ext cx="10515600" cy="1325563"/>
          </a:xfrm>
        </p:spPr>
        <p:txBody>
          <a:bodyPr>
            <a:normAutofit fontScale="90000"/>
          </a:bodyPr>
          <a:lstStyle/>
          <a:p>
            <a:r>
              <a:rPr lang="en-US" dirty="0"/>
              <a:t>Goal 2: </a:t>
            </a:r>
            <a:r>
              <a:rPr lang="en-US" sz="4400" dirty="0">
                <a:solidFill>
                  <a:schemeClr val="accent1"/>
                </a:solidFill>
                <a:effectLst/>
                <a:latin typeface="Calibri" panose="020F0502020204030204" pitchFamily="34" charset="0"/>
                <a:ea typeface="Times New Roman" panose="02020603050405020304" pitchFamily="18" charset="0"/>
              </a:rPr>
              <a:t>Support volunteer leaders by providing a useful, convenient, and affordable platform for member communications and event registration.</a:t>
            </a:r>
            <a:br>
              <a:rPr lang="en-US" sz="4400" dirty="0">
                <a:solidFill>
                  <a:schemeClr val="accent1"/>
                </a:solidFill>
                <a:effectLst/>
                <a:latin typeface="Calibri" panose="020F0502020204030204" pitchFamily="34" charset="0"/>
                <a:ea typeface="Times New Roman" panose="02020603050405020304" pitchFamily="18" charset="0"/>
              </a:rPr>
            </a:br>
            <a:r>
              <a:rPr lang="en-US" sz="4400" dirty="0">
                <a:solidFill>
                  <a:schemeClr val="accent1"/>
                </a:solidFill>
                <a:effectLst/>
                <a:latin typeface="Calibri" panose="020F0502020204030204" pitchFamily="34" charset="0"/>
                <a:ea typeface="Times New Roman" panose="02020603050405020304" pitchFamily="18" charset="0"/>
              </a:rPr>
              <a:t>.</a:t>
            </a:r>
            <a:br>
              <a:rPr lang="en-US" sz="4400" dirty="0">
                <a:solidFill>
                  <a:schemeClr val="accent1"/>
                </a:solidFill>
                <a:effectLst/>
                <a:latin typeface="Calibri" panose="020F0502020204030204" pitchFamily="34" charset="0"/>
                <a:ea typeface="Times New Roman" panose="02020603050405020304" pitchFamily="18" charset="0"/>
              </a:rPr>
            </a:br>
            <a:endParaRPr lang="en-US" dirty="0"/>
          </a:p>
        </p:txBody>
      </p:sp>
      <p:graphicFrame>
        <p:nvGraphicFramePr>
          <p:cNvPr id="5" name="Table 5">
            <a:extLst>
              <a:ext uri="{FF2B5EF4-FFF2-40B4-BE49-F238E27FC236}">
                <a16:creationId xmlns:a16="http://schemas.microsoft.com/office/drawing/2014/main" id="{EB57F087-6BC2-986C-F5E9-6BBA31EA0499}"/>
              </a:ext>
            </a:extLst>
          </p:cNvPr>
          <p:cNvGraphicFramePr>
            <a:graphicFrameLocks noGrp="1"/>
          </p:cNvGraphicFramePr>
          <p:nvPr>
            <p:ph idx="1"/>
            <p:extLst>
              <p:ext uri="{D42A27DB-BD31-4B8C-83A1-F6EECF244321}">
                <p14:modId xmlns:p14="http://schemas.microsoft.com/office/powerpoint/2010/main" val="2616556632"/>
              </p:ext>
            </p:extLst>
          </p:nvPr>
        </p:nvGraphicFramePr>
        <p:xfrm>
          <a:off x="950117" y="2200008"/>
          <a:ext cx="10515600" cy="3554343"/>
        </p:xfrm>
        <a:graphic>
          <a:graphicData uri="http://schemas.openxmlformats.org/drawingml/2006/table">
            <a:tbl>
              <a:tblPr firstRow="1" bandRow="1">
                <a:tableStyleId>{5C22544A-7EE6-4342-B048-85BDC9FD1C3A}</a:tableStyleId>
              </a:tblPr>
              <a:tblGrid>
                <a:gridCol w="2188868">
                  <a:extLst>
                    <a:ext uri="{9D8B030D-6E8A-4147-A177-3AD203B41FA5}">
                      <a16:colId xmlns:a16="http://schemas.microsoft.com/office/drawing/2014/main" val="785271845"/>
                    </a:ext>
                  </a:extLst>
                </a:gridCol>
                <a:gridCol w="1218694">
                  <a:extLst>
                    <a:ext uri="{9D8B030D-6E8A-4147-A177-3AD203B41FA5}">
                      <a16:colId xmlns:a16="http://schemas.microsoft.com/office/drawing/2014/main" val="3248539033"/>
                    </a:ext>
                  </a:extLst>
                </a:gridCol>
                <a:gridCol w="2843075">
                  <a:extLst>
                    <a:ext uri="{9D8B030D-6E8A-4147-A177-3AD203B41FA5}">
                      <a16:colId xmlns:a16="http://schemas.microsoft.com/office/drawing/2014/main" val="203081604"/>
                    </a:ext>
                  </a:extLst>
                </a:gridCol>
                <a:gridCol w="1288153">
                  <a:extLst>
                    <a:ext uri="{9D8B030D-6E8A-4147-A177-3AD203B41FA5}">
                      <a16:colId xmlns:a16="http://schemas.microsoft.com/office/drawing/2014/main" val="588697635"/>
                    </a:ext>
                  </a:extLst>
                </a:gridCol>
                <a:gridCol w="2976810">
                  <a:extLst>
                    <a:ext uri="{9D8B030D-6E8A-4147-A177-3AD203B41FA5}">
                      <a16:colId xmlns:a16="http://schemas.microsoft.com/office/drawing/2014/main" val="1167279004"/>
                    </a:ext>
                  </a:extLst>
                </a:gridCol>
              </a:tblGrid>
              <a:tr h="492425">
                <a:tc>
                  <a:txBody>
                    <a:bodyPr/>
                    <a:lstStyle/>
                    <a:p>
                      <a:endParaRPr lang="en-US"/>
                    </a:p>
                  </a:txBody>
                  <a:tcPr/>
                </a:tc>
                <a:tc gridSpan="2">
                  <a:txBody>
                    <a:bodyPr/>
                    <a:lstStyle/>
                    <a:p>
                      <a:pPr algn="ctr"/>
                      <a:r>
                        <a:rPr lang="en-US" dirty="0"/>
                        <a:t>INFORMZ</a:t>
                      </a:r>
                    </a:p>
                  </a:txBody>
                  <a:tcPr/>
                </a:tc>
                <a:tc hMerge="1">
                  <a:txBody>
                    <a:bodyPr/>
                    <a:lstStyle/>
                    <a:p>
                      <a:endParaRPr lang="en-US" dirty="0"/>
                    </a:p>
                  </a:txBody>
                  <a:tcPr/>
                </a:tc>
                <a:tc gridSpan="2">
                  <a:txBody>
                    <a:bodyPr/>
                    <a:lstStyle/>
                    <a:p>
                      <a:pPr algn="ctr"/>
                      <a:r>
                        <a:rPr lang="en-US" dirty="0"/>
                        <a:t>CONSTANT CONTACT</a:t>
                      </a:r>
                    </a:p>
                  </a:txBody>
                  <a:tcPr/>
                </a:tc>
                <a:tc hMerge="1">
                  <a:txBody>
                    <a:bodyPr/>
                    <a:lstStyle/>
                    <a:p>
                      <a:endParaRPr lang="en-US" dirty="0"/>
                    </a:p>
                  </a:txBody>
                  <a:tcPr/>
                </a:tc>
                <a:extLst>
                  <a:ext uri="{0D108BD9-81ED-4DB2-BD59-A6C34878D82A}">
                    <a16:rowId xmlns:a16="http://schemas.microsoft.com/office/drawing/2014/main" val="632680849"/>
                  </a:ext>
                </a:extLst>
              </a:tr>
              <a:tr h="1019758">
                <a:tc>
                  <a:txBody>
                    <a:bodyPr/>
                    <a:lstStyle/>
                    <a:p>
                      <a:r>
                        <a:rPr lang="en-US" dirty="0"/>
                        <a:t>Simple user interface</a:t>
                      </a:r>
                    </a:p>
                  </a:txBody>
                  <a:tcPr/>
                </a:tc>
                <a:tc>
                  <a:txBody>
                    <a:bodyPr/>
                    <a:lstStyle/>
                    <a:p>
                      <a:pPr algn="ctr"/>
                      <a:r>
                        <a:rPr lang="en-US" sz="3200" dirty="0">
                          <a:latin typeface="Wingdings 2" panose="05020102010507070707" pitchFamily="18" charset="2"/>
                        </a:rPr>
                        <a:t>P</a:t>
                      </a:r>
                    </a:p>
                    <a:p>
                      <a:endParaRPr lang="en-US" dirty="0"/>
                    </a:p>
                  </a:txBody>
                  <a:tcPr/>
                </a:tc>
                <a:tc>
                  <a:txBody>
                    <a:bodyPr/>
                    <a:lstStyle/>
                    <a:p>
                      <a:r>
                        <a:rPr lang="en-US" dirty="0"/>
                        <a:t>Informz and Constant Contact use similar user interface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Wingdings 2" panose="05020102010507070707" pitchFamily="18" charset="2"/>
                          <a:ea typeface="+mn-ea"/>
                          <a:cs typeface="+mn-cs"/>
                        </a:rPr>
                        <a:t>P</a:t>
                      </a:r>
                    </a:p>
                  </a:txBody>
                  <a:tcPr/>
                </a:tc>
                <a:tc>
                  <a:txBody>
                    <a:bodyPr/>
                    <a:lstStyle/>
                    <a:p>
                      <a:r>
                        <a:rPr lang="en-US" dirty="0"/>
                        <a:t>Informz and Constant Contact use similar user interface</a:t>
                      </a:r>
                    </a:p>
                  </a:txBody>
                  <a:tcPr/>
                </a:tc>
                <a:extLst>
                  <a:ext uri="{0D108BD9-81ED-4DB2-BD59-A6C34878D82A}">
                    <a16:rowId xmlns:a16="http://schemas.microsoft.com/office/drawing/2014/main" val="840261557"/>
                  </a:ext>
                </a:extLst>
              </a:tr>
              <a:tr h="825960">
                <a:tc>
                  <a:txBody>
                    <a:bodyPr/>
                    <a:lstStyle/>
                    <a:p>
                      <a:r>
                        <a:rPr lang="en-US" dirty="0"/>
                        <a:t>Management of email lists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Wingdings 2" panose="05020102010507070707" pitchFamily="18" charset="2"/>
                          <a:ea typeface="+mn-ea"/>
                          <a:cs typeface="+mn-cs"/>
                        </a:rPr>
                        <a:t>P</a:t>
                      </a:r>
                    </a:p>
                    <a:p>
                      <a:endParaRPr lang="en-US" dirty="0"/>
                    </a:p>
                  </a:txBody>
                  <a:tcPr/>
                </a:tc>
                <a:tc>
                  <a:txBody>
                    <a:bodyPr/>
                    <a:lstStyle/>
                    <a:p>
                      <a:r>
                        <a:rPr lang="en-US" dirty="0"/>
                        <a:t>Segmented lists based on Personify criteria</a:t>
                      </a:r>
                    </a:p>
                  </a:txBody>
                  <a:tcPr/>
                </a:tc>
                <a:tc>
                  <a:txBody>
                    <a:bodyPr/>
                    <a:lstStyle/>
                    <a:p>
                      <a:pPr algn="ctr"/>
                      <a:r>
                        <a:rPr lang="en-US" sz="3200" dirty="0">
                          <a:latin typeface="Wingdings 2" panose="05020102010507070707" pitchFamily="18" charset="2"/>
                        </a:rPr>
                        <a:t>O</a:t>
                      </a:r>
                    </a:p>
                    <a:p>
                      <a:endParaRPr lang="en-US" dirty="0"/>
                    </a:p>
                  </a:txBody>
                  <a:tcPr/>
                </a:tc>
                <a:tc>
                  <a:txBody>
                    <a:bodyPr/>
                    <a:lstStyle/>
                    <a:p>
                      <a:r>
                        <a:rPr lang="en-US" dirty="0"/>
                        <a:t>List management is manual</a:t>
                      </a:r>
                    </a:p>
                  </a:txBody>
                  <a:tcPr/>
                </a:tc>
                <a:extLst>
                  <a:ext uri="{0D108BD9-81ED-4DB2-BD59-A6C34878D82A}">
                    <a16:rowId xmlns:a16="http://schemas.microsoft.com/office/drawing/2014/main" val="2024848401"/>
                  </a:ext>
                </a:extLst>
              </a:tr>
              <a:tr h="801794">
                <a:tc>
                  <a:txBody>
                    <a:bodyPr/>
                    <a:lstStyle/>
                    <a:p>
                      <a:r>
                        <a:rPr lang="en-US" dirty="0"/>
                        <a:t>Single tool for all functions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Wingdings 2" panose="05020102010507070707" pitchFamily="18" charset="2"/>
                          <a:ea typeface="+mn-ea"/>
                          <a:cs typeface="+mn-cs"/>
                        </a:rPr>
                        <a:t>P</a:t>
                      </a:r>
                    </a:p>
                    <a:p>
                      <a:endParaRPr lang="en-US" dirty="0"/>
                    </a:p>
                  </a:txBody>
                  <a:tcPr/>
                </a:tc>
                <a:tc>
                  <a:txBody>
                    <a:bodyPr/>
                    <a:lstStyle/>
                    <a:p>
                      <a:r>
                        <a:rPr lang="en-US" dirty="0"/>
                        <a:t>Consolidates email distribution, member data, content library in one platform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Wingdings 2" panose="05020102010507070707" pitchFamily="18" charset="2"/>
                          <a:ea typeface="+mn-ea"/>
                          <a:cs typeface="+mn-cs"/>
                        </a:rPr>
                        <a:t>P</a:t>
                      </a:r>
                    </a:p>
                    <a:p>
                      <a:endParaRPr lang="en-US" dirty="0"/>
                    </a:p>
                  </a:txBody>
                  <a:tcPr/>
                </a:tc>
                <a:tc>
                  <a:txBody>
                    <a:bodyPr/>
                    <a:lstStyle/>
                    <a:p>
                      <a:r>
                        <a:rPr lang="en-US" dirty="0"/>
                        <a:t>Requires maintenance and use of multiple platforms </a:t>
                      </a:r>
                    </a:p>
                  </a:txBody>
                  <a:tcPr/>
                </a:tc>
                <a:extLst>
                  <a:ext uri="{0D108BD9-81ED-4DB2-BD59-A6C34878D82A}">
                    <a16:rowId xmlns:a16="http://schemas.microsoft.com/office/drawing/2014/main" val="4061837878"/>
                  </a:ext>
                </a:extLst>
              </a:tr>
            </a:tbl>
          </a:graphicData>
        </a:graphic>
      </p:graphicFrame>
    </p:spTree>
    <p:extLst>
      <p:ext uri="{BB962C8B-B14F-4D97-AF65-F5344CB8AC3E}">
        <p14:creationId xmlns:p14="http://schemas.microsoft.com/office/powerpoint/2010/main" val="83602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F0B0-CEE9-A5DD-32CF-D631A273C9A8}"/>
              </a:ext>
            </a:extLst>
          </p:cNvPr>
          <p:cNvSpPr>
            <a:spLocks noGrp="1"/>
          </p:cNvSpPr>
          <p:nvPr>
            <p:ph type="title"/>
          </p:nvPr>
        </p:nvSpPr>
        <p:spPr>
          <a:xfrm>
            <a:off x="950117" y="1170343"/>
            <a:ext cx="10515600" cy="1325563"/>
          </a:xfrm>
        </p:spPr>
        <p:txBody>
          <a:bodyPr>
            <a:normAutofit fontScale="90000"/>
          </a:bodyPr>
          <a:lstStyle/>
          <a:p>
            <a:r>
              <a:rPr lang="en-US" dirty="0"/>
              <a:t>Goal 3: </a:t>
            </a:r>
            <a:r>
              <a:rPr lang="en-US" sz="4400" dirty="0">
                <a:solidFill>
                  <a:schemeClr val="accent1"/>
                </a:solidFill>
                <a:effectLst/>
                <a:latin typeface="Calibri" panose="020F0502020204030204" pitchFamily="34" charset="0"/>
                <a:ea typeface="Times New Roman" panose="02020603050405020304" pitchFamily="18" charset="0"/>
              </a:rPr>
              <a:t>Provide a more consistent messaging, brand and user experience across the member experience.</a:t>
            </a:r>
            <a:br>
              <a:rPr lang="en-US" sz="4400" dirty="0">
                <a:solidFill>
                  <a:schemeClr val="accent1"/>
                </a:solidFill>
                <a:effectLst/>
                <a:latin typeface="Calibri" panose="020F0502020204030204" pitchFamily="34" charset="0"/>
                <a:ea typeface="Times New Roman" panose="02020603050405020304" pitchFamily="18" charset="0"/>
              </a:rPr>
            </a:br>
            <a:r>
              <a:rPr lang="en-US" sz="4400" dirty="0">
                <a:solidFill>
                  <a:schemeClr val="accent1"/>
                </a:solidFill>
                <a:effectLst/>
                <a:latin typeface="Calibri" panose="020F0502020204030204" pitchFamily="34" charset="0"/>
                <a:ea typeface="Times New Roman" panose="02020603050405020304" pitchFamily="18" charset="0"/>
              </a:rPr>
              <a:t>.</a:t>
            </a:r>
            <a:br>
              <a:rPr lang="en-US" sz="4400" dirty="0">
                <a:solidFill>
                  <a:schemeClr val="accent1"/>
                </a:solidFill>
                <a:effectLst/>
                <a:latin typeface="Calibri" panose="020F0502020204030204" pitchFamily="34" charset="0"/>
                <a:ea typeface="Times New Roman" panose="02020603050405020304" pitchFamily="18" charset="0"/>
              </a:rPr>
            </a:br>
            <a:endParaRPr lang="en-US" dirty="0"/>
          </a:p>
        </p:txBody>
      </p:sp>
      <p:graphicFrame>
        <p:nvGraphicFramePr>
          <p:cNvPr id="5" name="Table 5">
            <a:extLst>
              <a:ext uri="{FF2B5EF4-FFF2-40B4-BE49-F238E27FC236}">
                <a16:creationId xmlns:a16="http://schemas.microsoft.com/office/drawing/2014/main" id="{EB57F087-6BC2-986C-F5E9-6BBA31EA0499}"/>
              </a:ext>
            </a:extLst>
          </p:cNvPr>
          <p:cNvGraphicFramePr>
            <a:graphicFrameLocks noGrp="1"/>
          </p:cNvGraphicFramePr>
          <p:nvPr>
            <p:ph idx="1"/>
            <p:extLst>
              <p:ext uri="{D42A27DB-BD31-4B8C-83A1-F6EECF244321}">
                <p14:modId xmlns:p14="http://schemas.microsoft.com/office/powerpoint/2010/main" val="3593733"/>
              </p:ext>
            </p:extLst>
          </p:nvPr>
        </p:nvGraphicFramePr>
        <p:xfrm>
          <a:off x="950117" y="2200008"/>
          <a:ext cx="10515600" cy="3695729"/>
        </p:xfrm>
        <a:graphic>
          <a:graphicData uri="http://schemas.openxmlformats.org/drawingml/2006/table">
            <a:tbl>
              <a:tblPr firstRow="1" bandRow="1">
                <a:tableStyleId>{5C22544A-7EE6-4342-B048-85BDC9FD1C3A}</a:tableStyleId>
              </a:tblPr>
              <a:tblGrid>
                <a:gridCol w="2188868">
                  <a:extLst>
                    <a:ext uri="{9D8B030D-6E8A-4147-A177-3AD203B41FA5}">
                      <a16:colId xmlns:a16="http://schemas.microsoft.com/office/drawing/2014/main" val="785271845"/>
                    </a:ext>
                  </a:extLst>
                </a:gridCol>
                <a:gridCol w="1218694">
                  <a:extLst>
                    <a:ext uri="{9D8B030D-6E8A-4147-A177-3AD203B41FA5}">
                      <a16:colId xmlns:a16="http://schemas.microsoft.com/office/drawing/2014/main" val="3248539033"/>
                    </a:ext>
                  </a:extLst>
                </a:gridCol>
                <a:gridCol w="2843075">
                  <a:extLst>
                    <a:ext uri="{9D8B030D-6E8A-4147-A177-3AD203B41FA5}">
                      <a16:colId xmlns:a16="http://schemas.microsoft.com/office/drawing/2014/main" val="203081604"/>
                    </a:ext>
                  </a:extLst>
                </a:gridCol>
                <a:gridCol w="1288153">
                  <a:extLst>
                    <a:ext uri="{9D8B030D-6E8A-4147-A177-3AD203B41FA5}">
                      <a16:colId xmlns:a16="http://schemas.microsoft.com/office/drawing/2014/main" val="588697635"/>
                    </a:ext>
                  </a:extLst>
                </a:gridCol>
                <a:gridCol w="2976810">
                  <a:extLst>
                    <a:ext uri="{9D8B030D-6E8A-4147-A177-3AD203B41FA5}">
                      <a16:colId xmlns:a16="http://schemas.microsoft.com/office/drawing/2014/main" val="1167279004"/>
                    </a:ext>
                  </a:extLst>
                </a:gridCol>
              </a:tblGrid>
              <a:tr h="492425">
                <a:tc>
                  <a:txBody>
                    <a:bodyPr/>
                    <a:lstStyle/>
                    <a:p>
                      <a:endParaRPr lang="en-US"/>
                    </a:p>
                  </a:txBody>
                  <a:tcPr/>
                </a:tc>
                <a:tc gridSpan="2">
                  <a:txBody>
                    <a:bodyPr/>
                    <a:lstStyle/>
                    <a:p>
                      <a:pPr algn="ctr"/>
                      <a:r>
                        <a:rPr lang="en-US" dirty="0"/>
                        <a:t>INFORMZ</a:t>
                      </a:r>
                    </a:p>
                  </a:txBody>
                  <a:tcPr/>
                </a:tc>
                <a:tc hMerge="1">
                  <a:txBody>
                    <a:bodyPr/>
                    <a:lstStyle/>
                    <a:p>
                      <a:endParaRPr lang="en-US" dirty="0"/>
                    </a:p>
                  </a:txBody>
                  <a:tcPr/>
                </a:tc>
                <a:tc gridSpan="2">
                  <a:txBody>
                    <a:bodyPr/>
                    <a:lstStyle/>
                    <a:p>
                      <a:pPr algn="ctr"/>
                      <a:r>
                        <a:rPr lang="en-US" dirty="0"/>
                        <a:t>CONSTANT CONTACT</a:t>
                      </a:r>
                    </a:p>
                  </a:txBody>
                  <a:tcPr/>
                </a:tc>
                <a:tc hMerge="1">
                  <a:txBody>
                    <a:bodyPr/>
                    <a:lstStyle/>
                    <a:p>
                      <a:endParaRPr lang="en-US" dirty="0"/>
                    </a:p>
                  </a:txBody>
                  <a:tcPr/>
                </a:tc>
                <a:extLst>
                  <a:ext uri="{0D108BD9-81ED-4DB2-BD59-A6C34878D82A}">
                    <a16:rowId xmlns:a16="http://schemas.microsoft.com/office/drawing/2014/main" val="632680849"/>
                  </a:ext>
                </a:extLst>
              </a:tr>
              <a:tr h="1374504">
                <a:tc>
                  <a:txBody>
                    <a:bodyPr/>
                    <a:lstStyle/>
                    <a:p>
                      <a:r>
                        <a:rPr lang="en-US" dirty="0"/>
                        <a:t>Branded templates</a:t>
                      </a:r>
                    </a:p>
                  </a:txBody>
                  <a:tcPr/>
                </a:tc>
                <a:tc>
                  <a:txBody>
                    <a:bodyPr/>
                    <a:lstStyle/>
                    <a:p>
                      <a:pPr algn="ctr"/>
                      <a:r>
                        <a:rPr lang="en-US" sz="3200" dirty="0">
                          <a:latin typeface="Wingdings 2" panose="05020102010507070707" pitchFamily="18" charset="2"/>
                        </a:rPr>
                        <a:t>P</a:t>
                      </a:r>
                    </a:p>
                    <a:p>
                      <a:endParaRPr lang="en-US" dirty="0"/>
                    </a:p>
                  </a:txBody>
                  <a:tcPr/>
                </a:tc>
                <a:tc>
                  <a:txBody>
                    <a:bodyPr/>
                    <a:lstStyle/>
                    <a:p>
                      <a:r>
                        <a:rPr lang="en-US" dirty="0"/>
                        <a:t>Allows multiple, custom templates; creates more uniform member experience</a:t>
                      </a:r>
                    </a:p>
                  </a:txBody>
                  <a:tcPr/>
                </a:tc>
                <a:tc>
                  <a:txBody>
                    <a:bodyPr/>
                    <a:lstStyle/>
                    <a:p>
                      <a:pPr algn="ctr"/>
                      <a:r>
                        <a:rPr lang="en-US" sz="3200" dirty="0">
                          <a:latin typeface="Wingdings 2" panose="05020102010507070707" pitchFamily="18" charset="2"/>
                        </a:rPr>
                        <a:t>O</a:t>
                      </a:r>
                    </a:p>
                  </a:txBody>
                  <a:tcPr/>
                </a:tc>
                <a:tc>
                  <a:txBody>
                    <a:bodyPr/>
                    <a:lstStyle/>
                    <a:p>
                      <a:r>
                        <a:rPr lang="en-US" dirty="0"/>
                        <a:t>Offers standard template only</a:t>
                      </a:r>
                    </a:p>
                  </a:txBody>
                  <a:tcPr/>
                </a:tc>
                <a:extLst>
                  <a:ext uri="{0D108BD9-81ED-4DB2-BD59-A6C34878D82A}">
                    <a16:rowId xmlns:a16="http://schemas.microsoft.com/office/drawing/2014/main" val="840261557"/>
                  </a:ext>
                </a:extLst>
              </a:tr>
              <a:tr h="825960">
                <a:tc>
                  <a:txBody>
                    <a:bodyPr/>
                    <a:lstStyle/>
                    <a:p>
                      <a:r>
                        <a:rPr lang="en-US" dirty="0"/>
                        <a:t>Integrated calendar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Wingdings 2" panose="05020102010507070707" pitchFamily="18" charset="2"/>
                          <a:ea typeface="+mn-ea"/>
                          <a:cs typeface="+mn-cs"/>
                        </a:rPr>
                        <a:t>P</a:t>
                      </a:r>
                    </a:p>
                    <a:p>
                      <a:endParaRPr lang="en-US" dirty="0"/>
                    </a:p>
                  </a:txBody>
                  <a:tcPr/>
                </a:tc>
                <a:tc>
                  <a:txBody>
                    <a:bodyPr/>
                    <a:lstStyle/>
                    <a:p>
                      <a:r>
                        <a:rPr lang="en-US" dirty="0"/>
                        <a:t>All events created in the platform will populate on integrated calendar</a:t>
                      </a:r>
                    </a:p>
                  </a:txBody>
                  <a:tcPr/>
                </a:tc>
                <a:tc>
                  <a:txBody>
                    <a:bodyPr/>
                    <a:lstStyle/>
                    <a:p>
                      <a:pPr algn="ctr"/>
                      <a:r>
                        <a:rPr lang="en-US" sz="3200" dirty="0">
                          <a:latin typeface="Wingdings 2" panose="05020102010507070707" pitchFamily="18" charset="2"/>
                        </a:rPr>
                        <a:t>O</a:t>
                      </a:r>
                    </a:p>
                    <a:p>
                      <a:endParaRPr lang="en-US" dirty="0"/>
                    </a:p>
                  </a:txBody>
                  <a:tcPr/>
                </a:tc>
                <a:tc>
                  <a:txBody>
                    <a:bodyPr/>
                    <a:lstStyle/>
                    <a:p>
                      <a:endParaRPr lang="en-US" dirty="0"/>
                    </a:p>
                  </a:txBody>
                  <a:tcPr/>
                </a:tc>
                <a:extLst>
                  <a:ext uri="{0D108BD9-81ED-4DB2-BD59-A6C34878D82A}">
                    <a16:rowId xmlns:a16="http://schemas.microsoft.com/office/drawing/2014/main" val="2024848401"/>
                  </a:ext>
                </a:extLst>
              </a:tr>
              <a:tr h="801794">
                <a:tc>
                  <a:txBody>
                    <a:bodyPr/>
                    <a:lstStyle/>
                    <a:p>
                      <a:r>
                        <a:rPr lang="en-US" dirty="0"/>
                        <a:t>Shared content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Wingdings 2" panose="05020102010507070707" pitchFamily="18" charset="2"/>
                          <a:ea typeface="+mn-ea"/>
                          <a:cs typeface="+mn-cs"/>
                        </a:rPr>
                        <a:t>P</a:t>
                      </a:r>
                    </a:p>
                    <a:p>
                      <a:endParaRPr lang="en-US" dirty="0"/>
                    </a:p>
                  </a:txBody>
                  <a:tcPr/>
                </a:tc>
                <a:tc>
                  <a:txBody>
                    <a:bodyPr/>
                    <a:lstStyle/>
                    <a:p>
                      <a:r>
                        <a:rPr lang="en-US" dirty="0"/>
                        <a:t>Content library and APIs allow editors/admins to easily access content</a:t>
                      </a:r>
                    </a:p>
                  </a:txBody>
                  <a:tcPr/>
                </a:tc>
                <a:tc>
                  <a:txBody>
                    <a:bodyPr/>
                    <a:lstStyle/>
                    <a:p>
                      <a:pPr algn="ctr"/>
                      <a:r>
                        <a:rPr lang="en-US" sz="3200" dirty="0">
                          <a:latin typeface="Wingdings 2" panose="05020102010507070707" pitchFamily="18" charset="2"/>
                        </a:rPr>
                        <a:t>O</a:t>
                      </a:r>
                    </a:p>
                    <a:p>
                      <a:endParaRPr lang="en-US" dirty="0"/>
                    </a:p>
                  </a:txBody>
                  <a:tcPr/>
                </a:tc>
                <a:tc>
                  <a:txBody>
                    <a:bodyPr/>
                    <a:lstStyle/>
                    <a:p>
                      <a:endParaRPr lang="en-US" dirty="0"/>
                    </a:p>
                  </a:txBody>
                  <a:tcPr/>
                </a:tc>
                <a:extLst>
                  <a:ext uri="{0D108BD9-81ED-4DB2-BD59-A6C34878D82A}">
                    <a16:rowId xmlns:a16="http://schemas.microsoft.com/office/drawing/2014/main" val="4061837878"/>
                  </a:ext>
                </a:extLst>
              </a:tr>
            </a:tbl>
          </a:graphicData>
        </a:graphic>
      </p:graphicFrame>
    </p:spTree>
    <p:extLst>
      <p:ext uri="{BB962C8B-B14F-4D97-AF65-F5344CB8AC3E}">
        <p14:creationId xmlns:p14="http://schemas.microsoft.com/office/powerpoint/2010/main" val="1543378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F0B0-CEE9-A5DD-32CF-D631A273C9A8}"/>
              </a:ext>
            </a:extLst>
          </p:cNvPr>
          <p:cNvSpPr>
            <a:spLocks noGrp="1"/>
          </p:cNvSpPr>
          <p:nvPr>
            <p:ph type="title"/>
          </p:nvPr>
        </p:nvSpPr>
        <p:spPr>
          <a:xfrm>
            <a:off x="950116" y="1170343"/>
            <a:ext cx="11241884" cy="1325563"/>
          </a:xfrm>
        </p:spPr>
        <p:txBody>
          <a:bodyPr>
            <a:normAutofit fontScale="90000"/>
          </a:bodyPr>
          <a:lstStyle/>
          <a:p>
            <a:r>
              <a:rPr lang="en-US" dirty="0"/>
              <a:t>Goal 4: </a:t>
            </a:r>
            <a:r>
              <a:rPr lang="en-US" sz="4000" dirty="0">
                <a:solidFill>
                  <a:schemeClr val="accent1"/>
                </a:solidFill>
                <a:effectLst/>
                <a:latin typeface="Calibri" panose="020F0502020204030204" pitchFamily="34" charset="0"/>
                <a:ea typeface="Times New Roman" panose="02020603050405020304" pitchFamily="18" charset="0"/>
              </a:rPr>
              <a:t>Access analytics for local member engagement and contribute to the 360-degree member view.</a:t>
            </a:r>
            <a:br>
              <a:rPr lang="en-US" sz="4000" dirty="0">
                <a:solidFill>
                  <a:schemeClr val="accent1"/>
                </a:solidFill>
                <a:effectLst/>
                <a:latin typeface="Calibri" panose="020F0502020204030204" pitchFamily="34" charset="0"/>
                <a:ea typeface="Times New Roman" panose="02020603050405020304" pitchFamily="18" charset="0"/>
              </a:rPr>
            </a:br>
            <a:r>
              <a:rPr lang="en-US" sz="4400" dirty="0">
                <a:solidFill>
                  <a:schemeClr val="accent1"/>
                </a:solidFill>
                <a:effectLst/>
                <a:latin typeface="Calibri" panose="020F0502020204030204" pitchFamily="34" charset="0"/>
                <a:ea typeface="Times New Roman" panose="02020603050405020304" pitchFamily="18" charset="0"/>
              </a:rPr>
              <a:t>.</a:t>
            </a:r>
            <a:br>
              <a:rPr lang="en-US" sz="4400" dirty="0">
                <a:solidFill>
                  <a:schemeClr val="accent1"/>
                </a:solidFill>
                <a:effectLst/>
                <a:latin typeface="Calibri" panose="020F0502020204030204" pitchFamily="34" charset="0"/>
                <a:ea typeface="Times New Roman" panose="02020603050405020304" pitchFamily="18" charset="0"/>
              </a:rPr>
            </a:br>
            <a:endParaRPr lang="en-US" dirty="0"/>
          </a:p>
        </p:txBody>
      </p:sp>
      <p:graphicFrame>
        <p:nvGraphicFramePr>
          <p:cNvPr id="5" name="Table 5">
            <a:extLst>
              <a:ext uri="{FF2B5EF4-FFF2-40B4-BE49-F238E27FC236}">
                <a16:creationId xmlns:a16="http://schemas.microsoft.com/office/drawing/2014/main" id="{EB57F087-6BC2-986C-F5E9-6BBA31EA0499}"/>
              </a:ext>
            </a:extLst>
          </p:cNvPr>
          <p:cNvGraphicFramePr>
            <a:graphicFrameLocks noGrp="1"/>
          </p:cNvGraphicFramePr>
          <p:nvPr>
            <p:ph idx="1"/>
            <p:extLst>
              <p:ext uri="{D42A27DB-BD31-4B8C-83A1-F6EECF244321}">
                <p14:modId xmlns:p14="http://schemas.microsoft.com/office/powerpoint/2010/main" val="3870794945"/>
              </p:ext>
            </p:extLst>
          </p:nvPr>
        </p:nvGraphicFramePr>
        <p:xfrm>
          <a:off x="950116" y="2025312"/>
          <a:ext cx="10515600" cy="3662345"/>
        </p:xfrm>
        <a:graphic>
          <a:graphicData uri="http://schemas.openxmlformats.org/drawingml/2006/table">
            <a:tbl>
              <a:tblPr firstRow="1" bandRow="1">
                <a:tableStyleId>{5C22544A-7EE6-4342-B048-85BDC9FD1C3A}</a:tableStyleId>
              </a:tblPr>
              <a:tblGrid>
                <a:gridCol w="2188868">
                  <a:extLst>
                    <a:ext uri="{9D8B030D-6E8A-4147-A177-3AD203B41FA5}">
                      <a16:colId xmlns:a16="http://schemas.microsoft.com/office/drawing/2014/main" val="785271845"/>
                    </a:ext>
                  </a:extLst>
                </a:gridCol>
                <a:gridCol w="1218694">
                  <a:extLst>
                    <a:ext uri="{9D8B030D-6E8A-4147-A177-3AD203B41FA5}">
                      <a16:colId xmlns:a16="http://schemas.microsoft.com/office/drawing/2014/main" val="3248539033"/>
                    </a:ext>
                  </a:extLst>
                </a:gridCol>
                <a:gridCol w="2843075">
                  <a:extLst>
                    <a:ext uri="{9D8B030D-6E8A-4147-A177-3AD203B41FA5}">
                      <a16:colId xmlns:a16="http://schemas.microsoft.com/office/drawing/2014/main" val="203081604"/>
                    </a:ext>
                  </a:extLst>
                </a:gridCol>
                <a:gridCol w="1288153">
                  <a:extLst>
                    <a:ext uri="{9D8B030D-6E8A-4147-A177-3AD203B41FA5}">
                      <a16:colId xmlns:a16="http://schemas.microsoft.com/office/drawing/2014/main" val="588697635"/>
                    </a:ext>
                  </a:extLst>
                </a:gridCol>
                <a:gridCol w="2976810">
                  <a:extLst>
                    <a:ext uri="{9D8B030D-6E8A-4147-A177-3AD203B41FA5}">
                      <a16:colId xmlns:a16="http://schemas.microsoft.com/office/drawing/2014/main" val="1167279004"/>
                    </a:ext>
                  </a:extLst>
                </a:gridCol>
              </a:tblGrid>
              <a:tr h="492425">
                <a:tc>
                  <a:txBody>
                    <a:bodyPr/>
                    <a:lstStyle/>
                    <a:p>
                      <a:endParaRPr lang="en-US" dirty="0"/>
                    </a:p>
                  </a:txBody>
                  <a:tcPr/>
                </a:tc>
                <a:tc gridSpan="2">
                  <a:txBody>
                    <a:bodyPr/>
                    <a:lstStyle/>
                    <a:p>
                      <a:pPr algn="ctr"/>
                      <a:r>
                        <a:rPr lang="en-US" dirty="0"/>
                        <a:t>INFORMZ</a:t>
                      </a:r>
                    </a:p>
                  </a:txBody>
                  <a:tcPr/>
                </a:tc>
                <a:tc hMerge="1">
                  <a:txBody>
                    <a:bodyPr/>
                    <a:lstStyle/>
                    <a:p>
                      <a:endParaRPr lang="en-US" dirty="0"/>
                    </a:p>
                  </a:txBody>
                  <a:tcPr/>
                </a:tc>
                <a:tc gridSpan="2">
                  <a:txBody>
                    <a:bodyPr/>
                    <a:lstStyle/>
                    <a:p>
                      <a:pPr algn="ctr"/>
                      <a:r>
                        <a:rPr lang="en-US" dirty="0"/>
                        <a:t>CONSTANT CONTACT</a:t>
                      </a:r>
                    </a:p>
                  </a:txBody>
                  <a:tcPr/>
                </a:tc>
                <a:tc hMerge="1">
                  <a:txBody>
                    <a:bodyPr/>
                    <a:lstStyle/>
                    <a:p>
                      <a:endParaRPr lang="en-US" dirty="0"/>
                    </a:p>
                  </a:txBody>
                  <a:tcPr/>
                </a:tc>
                <a:extLst>
                  <a:ext uri="{0D108BD9-81ED-4DB2-BD59-A6C34878D82A}">
                    <a16:rowId xmlns:a16="http://schemas.microsoft.com/office/drawing/2014/main" val="632680849"/>
                  </a:ext>
                </a:extLst>
              </a:tr>
              <a:tr h="1374504">
                <a:tc>
                  <a:txBody>
                    <a:bodyPr/>
                    <a:lstStyle/>
                    <a:p>
                      <a:r>
                        <a:rPr lang="en-US" dirty="0"/>
                        <a:t>Data integration with other systems</a:t>
                      </a:r>
                    </a:p>
                  </a:txBody>
                  <a:tcPr/>
                </a:tc>
                <a:tc>
                  <a:txBody>
                    <a:bodyPr/>
                    <a:lstStyle/>
                    <a:p>
                      <a:pPr algn="ctr"/>
                      <a:r>
                        <a:rPr lang="en-US" sz="3200" dirty="0">
                          <a:latin typeface="Wingdings 2" panose="05020102010507070707" pitchFamily="18" charset="2"/>
                        </a:rPr>
                        <a:t>P</a:t>
                      </a:r>
                    </a:p>
                    <a:p>
                      <a:endParaRPr lang="en-US" dirty="0"/>
                    </a:p>
                  </a:txBody>
                  <a:tcPr/>
                </a:tc>
                <a:tc>
                  <a:txBody>
                    <a:bodyPr/>
                    <a:lstStyle/>
                    <a:p>
                      <a:r>
                        <a:rPr lang="en-US" dirty="0"/>
                        <a:t>Committee, mentoring, engagement, Personify integration available. New activity sync module offers </a:t>
                      </a:r>
                      <a:r>
                        <a:rPr lang="en-US" dirty="0" err="1"/>
                        <a:t>addl</a:t>
                      </a:r>
                      <a:r>
                        <a:rPr lang="en-US" dirty="0"/>
                        <a:t> capabilities.</a:t>
                      </a:r>
                    </a:p>
                  </a:txBody>
                  <a:tcPr/>
                </a:tc>
                <a:tc>
                  <a:txBody>
                    <a:bodyPr/>
                    <a:lstStyle/>
                    <a:p>
                      <a:pPr algn="ctr"/>
                      <a:r>
                        <a:rPr lang="en-US" sz="3200" dirty="0">
                          <a:latin typeface="Wingdings 2" panose="05020102010507070707" pitchFamily="18" charset="2"/>
                        </a:rPr>
                        <a:t>O</a:t>
                      </a:r>
                    </a:p>
                  </a:txBody>
                  <a:tcPr/>
                </a:tc>
                <a:tc>
                  <a:txBody>
                    <a:bodyPr/>
                    <a:lstStyle/>
                    <a:p>
                      <a:r>
                        <a:rPr lang="en-US" dirty="0"/>
                        <a:t>Local data not integrated to enterprise-level systems.</a:t>
                      </a:r>
                    </a:p>
                  </a:txBody>
                  <a:tcPr/>
                </a:tc>
                <a:extLst>
                  <a:ext uri="{0D108BD9-81ED-4DB2-BD59-A6C34878D82A}">
                    <a16:rowId xmlns:a16="http://schemas.microsoft.com/office/drawing/2014/main" val="840261557"/>
                  </a:ext>
                </a:extLst>
              </a:tr>
              <a:tr h="825960">
                <a:tc>
                  <a:txBody>
                    <a:bodyPr/>
                    <a:lstStyle/>
                    <a:p>
                      <a:r>
                        <a:rPr lang="en-US" dirty="0"/>
                        <a:t>Dashboards/standard reports available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Wingdings 2" panose="05020102010507070707" pitchFamily="18" charset="2"/>
                          <a:ea typeface="+mn-ea"/>
                          <a:cs typeface="+mn-cs"/>
                        </a:rPr>
                        <a:t>P</a:t>
                      </a:r>
                    </a:p>
                    <a:p>
                      <a:endParaRPr lang="en-US" dirty="0"/>
                    </a:p>
                  </a:txBody>
                  <a:tcPr/>
                </a:tc>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Wingdings 2" panose="05020102010507070707" pitchFamily="18" charset="2"/>
                          <a:ea typeface="+mn-ea"/>
                          <a:cs typeface="+mn-cs"/>
                        </a:rPr>
                        <a:t>P</a:t>
                      </a:r>
                    </a:p>
                    <a:p>
                      <a:endParaRPr lang="en-US" dirty="0"/>
                    </a:p>
                  </a:txBody>
                  <a:tcPr/>
                </a:tc>
                <a:tc>
                  <a:txBody>
                    <a:bodyPr/>
                    <a:lstStyle/>
                    <a:p>
                      <a:endParaRPr lang="en-US" dirty="0"/>
                    </a:p>
                  </a:txBody>
                  <a:tcPr/>
                </a:tc>
                <a:extLst>
                  <a:ext uri="{0D108BD9-81ED-4DB2-BD59-A6C34878D82A}">
                    <a16:rowId xmlns:a16="http://schemas.microsoft.com/office/drawing/2014/main" val="2024848401"/>
                  </a:ext>
                </a:extLst>
              </a:tr>
              <a:tr h="801794">
                <a:tc>
                  <a:txBody>
                    <a:bodyPr/>
                    <a:lstStyle/>
                    <a:p>
                      <a:r>
                        <a:rPr lang="en-US" dirty="0"/>
                        <a:t>Benchmarking data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Wingdings 2" panose="05020102010507070707" pitchFamily="18" charset="2"/>
                          <a:ea typeface="+mn-ea"/>
                          <a:cs typeface="+mn-cs"/>
                        </a:rPr>
                        <a:t>P</a:t>
                      </a:r>
                    </a:p>
                    <a:p>
                      <a:endParaRPr lang="en-US" dirty="0"/>
                    </a:p>
                  </a:txBody>
                  <a:tcPr/>
                </a:tc>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Wingdings 2" panose="05020102010507070707" pitchFamily="18" charset="2"/>
                          <a:ea typeface="+mn-ea"/>
                          <a:cs typeface="+mn-cs"/>
                        </a:rPr>
                        <a:t>P</a:t>
                      </a:r>
                    </a:p>
                    <a:p>
                      <a:endParaRPr lang="en-US" dirty="0"/>
                    </a:p>
                  </a:txBody>
                  <a:tcPr/>
                </a:tc>
                <a:tc>
                  <a:txBody>
                    <a:bodyPr/>
                    <a:lstStyle/>
                    <a:p>
                      <a:endParaRPr lang="en-US" dirty="0"/>
                    </a:p>
                  </a:txBody>
                  <a:tcPr/>
                </a:tc>
                <a:extLst>
                  <a:ext uri="{0D108BD9-81ED-4DB2-BD59-A6C34878D82A}">
                    <a16:rowId xmlns:a16="http://schemas.microsoft.com/office/drawing/2014/main" val="4061837878"/>
                  </a:ext>
                </a:extLst>
              </a:tr>
            </a:tbl>
          </a:graphicData>
        </a:graphic>
      </p:graphicFrame>
    </p:spTree>
    <p:extLst>
      <p:ext uri="{BB962C8B-B14F-4D97-AF65-F5344CB8AC3E}">
        <p14:creationId xmlns:p14="http://schemas.microsoft.com/office/powerpoint/2010/main" val="873619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F0B0-CEE9-A5DD-32CF-D631A273C9A8}"/>
              </a:ext>
            </a:extLst>
          </p:cNvPr>
          <p:cNvSpPr>
            <a:spLocks noGrp="1"/>
          </p:cNvSpPr>
          <p:nvPr>
            <p:ph type="title"/>
          </p:nvPr>
        </p:nvSpPr>
        <p:spPr>
          <a:xfrm>
            <a:off x="950117" y="1170343"/>
            <a:ext cx="10515600" cy="1325563"/>
          </a:xfrm>
        </p:spPr>
        <p:txBody>
          <a:bodyPr>
            <a:normAutofit fontScale="90000"/>
          </a:bodyPr>
          <a:lstStyle/>
          <a:p>
            <a:r>
              <a:rPr lang="en-US" dirty="0"/>
              <a:t>Goal 5: </a:t>
            </a:r>
            <a:r>
              <a:rPr lang="en-US" sz="4400" dirty="0">
                <a:solidFill>
                  <a:schemeClr val="accent1"/>
                </a:solidFill>
                <a:latin typeface="Calibri" panose="020F0502020204030204" pitchFamily="34" charset="0"/>
                <a:ea typeface="Calibri" panose="020F0502020204030204" pitchFamily="34" charset="0"/>
              </a:rPr>
              <a:t>Ensure a sustainable level of support for the platform/system. </a:t>
            </a:r>
            <a:br>
              <a:rPr lang="en-US" sz="4400" dirty="0">
                <a:solidFill>
                  <a:schemeClr val="accent1"/>
                </a:solidFill>
                <a:effectLst/>
                <a:latin typeface="Calibri" panose="020F0502020204030204" pitchFamily="34" charset="0"/>
                <a:ea typeface="Calibri" panose="020F0502020204030204" pitchFamily="34" charset="0"/>
              </a:rPr>
            </a:br>
            <a:r>
              <a:rPr lang="en-US" sz="4400" dirty="0">
                <a:solidFill>
                  <a:schemeClr val="accent1"/>
                </a:solidFill>
                <a:effectLst/>
                <a:latin typeface="Calibri" panose="020F0502020204030204" pitchFamily="34" charset="0"/>
                <a:ea typeface="Times New Roman" panose="02020603050405020304" pitchFamily="18" charset="0"/>
              </a:rPr>
              <a:t>.</a:t>
            </a:r>
            <a:br>
              <a:rPr lang="en-US" sz="4400" dirty="0">
                <a:solidFill>
                  <a:schemeClr val="accent1"/>
                </a:solidFill>
                <a:effectLst/>
                <a:latin typeface="Calibri" panose="020F0502020204030204" pitchFamily="34" charset="0"/>
                <a:ea typeface="Times New Roman" panose="02020603050405020304" pitchFamily="18" charset="0"/>
              </a:rPr>
            </a:br>
            <a:endParaRPr lang="en-US" dirty="0"/>
          </a:p>
        </p:txBody>
      </p:sp>
      <p:graphicFrame>
        <p:nvGraphicFramePr>
          <p:cNvPr id="5" name="Table 5">
            <a:extLst>
              <a:ext uri="{FF2B5EF4-FFF2-40B4-BE49-F238E27FC236}">
                <a16:creationId xmlns:a16="http://schemas.microsoft.com/office/drawing/2014/main" id="{EB57F087-6BC2-986C-F5E9-6BBA31EA0499}"/>
              </a:ext>
            </a:extLst>
          </p:cNvPr>
          <p:cNvGraphicFramePr>
            <a:graphicFrameLocks noGrp="1"/>
          </p:cNvGraphicFramePr>
          <p:nvPr>
            <p:ph idx="1"/>
            <p:extLst>
              <p:ext uri="{D42A27DB-BD31-4B8C-83A1-F6EECF244321}">
                <p14:modId xmlns:p14="http://schemas.microsoft.com/office/powerpoint/2010/main" val="1286014238"/>
              </p:ext>
            </p:extLst>
          </p:nvPr>
        </p:nvGraphicFramePr>
        <p:xfrm>
          <a:off x="950117" y="2200008"/>
          <a:ext cx="10515600" cy="3662345"/>
        </p:xfrm>
        <a:graphic>
          <a:graphicData uri="http://schemas.openxmlformats.org/drawingml/2006/table">
            <a:tbl>
              <a:tblPr firstRow="1" bandRow="1">
                <a:tableStyleId>{5C22544A-7EE6-4342-B048-85BDC9FD1C3A}</a:tableStyleId>
              </a:tblPr>
              <a:tblGrid>
                <a:gridCol w="2188868">
                  <a:extLst>
                    <a:ext uri="{9D8B030D-6E8A-4147-A177-3AD203B41FA5}">
                      <a16:colId xmlns:a16="http://schemas.microsoft.com/office/drawing/2014/main" val="785271845"/>
                    </a:ext>
                  </a:extLst>
                </a:gridCol>
                <a:gridCol w="1218694">
                  <a:extLst>
                    <a:ext uri="{9D8B030D-6E8A-4147-A177-3AD203B41FA5}">
                      <a16:colId xmlns:a16="http://schemas.microsoft.com/office/drawing/2014/main" val="3248539033"/>
                    </a:ext>
                  </a:extLst>
                </a:gridCol>
                <a:gridCol w="2843075">
                  <a:extLst>
                    <a:ext uri="{9D8B030D-6E8A-4147-A177-3AD203B41FA5}">
                      <a16:colId xmlns:a16="http://schemas.microsoft.com/office/drawing/2014/main" val="203081604"/>
                    </a:ext>
                  </a:extLst>
                </a:gridCol>
                <a:gridCol w="1288153">
                  <a:extLst>
                    <a:ext uri="{9D8B030D-6E8A-4147-A177-3AD203B41FA5}">
                      <a16:colId xmlns:a16="http://schemas.microsoft.com/office/drawing/2014/main" val="588697635"/>
                    </a:ext>
                  </a:extLst>
                </a:gridCol>
                <a:gridCol w="2976810">
                  <a:extLst>
                    <a:ext uri="{9D8B030D-6E8A-4147-A177-3AD203B41FA5}">
                      <a16:colId xmlns:a16="http://schemas.microsoft.com/office/drawing/2014/main" val="1167279004"/>
                    </a:ext>
                  </a:extLst>
                </a:gridCol>
              </a:tblGrid>
              <a:tr h="492425">
                <a:tc>
                  <a:txBody>
                    <a:bodyPr/>
                    <a:lstStyle/>
                    <a:p>
                      <a:endParaRPr lang="en-US"/>
                    </a:p>
                  </a:txBody>
                  <a:tcPr/>
                </a:tc>
                <a:tc gridSpan="2">
                  <a:txBody>
                    <a:bodyPr/>
                    <a:lstStyle/>
                    <a:p>
                      <a:pPr algn="ctr"/>
                      <a:r>
                        <a:rPr lang="en-US" dirty="0"/>
                        <a:t>INFORMZ</a:t>
                      </a:r>
                    </a:p>
                  </a:txBody>
                  <a:tcPr/>
                </a:tc>
                <a:tc hMerge="1">
                  <a:txBody>
                    <a:bodyPr/>
                    <a:lstStyle/>
                    <a:p>
                      <a:endParaRPr lang="en-US" dirty="0"/>
                    </a:p>
                  </a:txBody>
                  <a:tcPr/>
                </a:tc>
                <a:tc gridSpan="2">
                  <a:txBody>
                    <a:bodyPr/>
                    <a:lstStyle/>
                    <a:p>
                      <a:pPr algn="ctr"/>
                      <a:r>
                        <a:rPr lang="en-US" dirty="0"/>
                        <a:t>CONSTANT CONTACT</a:t>
                      </a:r>
                    </a:p>
                  </a:txBody>
                  <a:tcPr/>
                </a:tc>
                <a:tc hMerge="1">
                  <a:txBody>
                    <a:bodyPr/>
                    <a:lstStyle/>
                    <a:p>
                      <a:endParaRPr lang="en-US" dirty="0"/>
                    </a:p>
                  </a:txBody>
                  <a:tcPr/>
                </a:tc>
                <a:extLst>
                  <a:ext uri="{0D108BD9-81ED-4DB2-BD59-A6C34878D82A}">
                    <a16:rowId xmlns:a16="http://schemas.microsoft.com/office/drawing/2014/main" val="632680849"/>
                  </a:ext>
                </a:extLst>
              </a:tr>
              <a:tr h="787746">
                <a:tc>
                  <a:txBody>
                    <a:bodyPr/>
                    <a:lstStyle/>
                    <a:p>
                      <a:r>
                        <a:rPr lang="en-US" dirty="0"/>
                        <a:t>Enables embedded ad server</a:t>
                      </a:r>
                    </a:p>
                  </a:txBody>
                  <a:tcPr/>
                </a:tc>
                <a:tc>
                  <a:txBody>
                    <a:bodyPr/>
                    <a:lstStyle/>
                    <a:p>
                      <a:pPr algn="ctr"/>
                      <a:r>
                        <a:rPr lang="en-US" sz="3200" dirty="0">
                          <a:latin typeface="Wingdings 2" panose="05020102010507070707" pitchFamily="18" charset="2"/>
                        </a:rPr>
                        <a:t>P</a:t>
                      </a:r>
                    </a:p>
                    <a:p>
                      <a:endParaRPr lang="en-US" dirty="0"/>
                    </a:p>
                  </a:txBody>
                  <a:tcPr/>
                </a:tc>
                <a:tc>
                  <a:txBody>
                    <a:bodyPr/>
                    <a:lstStyle/>
                    <a:p>
                      <a:endParaRPr lang="en-US" dirty="0"/>
                    </a:p>
                  </a:txBody>
                  <a:tcPr/>
                </a:tc>
                <a:tc>
                  <a:txBody>
                    <a:bodyPr/>
                    <a:lstStyle/>
                    <a:p>
                      <a:pPr algn="ctr"/>
                      <a:r>
                        <a:rPr lang="en-US" sz="3200" dirty="0">
                          <a:latin typeface="Wingdings 2" panose="05020102010507070707" pitchFamily="18" charset="2"/>
                        </a:rPr>
                        <a:t>O</a:t>
                      </a:r>
                    </a:p>
                  </a:txBody>
                  <a:tcPr/>
                </a:tc>
                <a:tc>
                  <a:txBody>
                    <a:bodyPr/>
                    <a:lstStyle/>
                    <a:p>
                      <a:endParaRPr lang="en-US" dirty="0"/>
                    </a:p>
                  </a:txBody>
                  <a:tcPr/>
                </a:tc>
                <a:extLst>
                  <a:ext uri="{0D108BD9-81ED-4DB2-BD59-A6C34878D82A}">
                    <a16:rowId xmlns:a16="http://schemas.microsoft.com/office/drawing/2014/main" val="840261557"/>
                  </a:ext>
                </a:extLst>
              </a:tr>
              <a:tr h="825960">
                <a:tc>
                  <a:txBody>
                    <a:bodyPr/>
                    <a:lstStyle/>
                    <a:p>
                      <a:r>
                        <a:rPr lang="en-US" dirty="0"/>
                        <a:t>Ongoing support and upgrades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Wingdings 2" panose="05020102010507070707" pitchFamily="18" charset="2"/>
                          <a:ea typeface="+mn-ea"/>
                          <a:cs typeface="+mn-cs"/>
                        </a:rPr>
                        <a:t>P</a:t>
                      </a:r>
                    </a:p>
                    <a:p>
                      <a:endParaRPr lang="en-US" dirty="0"/>
                    </a:p>
                  </a:txBody>
                  <a:tcPr/>
                </a:tc>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Wingdings 2" panose="05020102010507070707" pitchFamily="18" charset="2"/>
                          <a:ea typeface="+mn-ea"/>
                          <a:cs typeface="+mn-cs"/>
                        </a:rPr>
                        <a:t>P</a:t>
                      </a:r>
                    </a:p>
                    <a:p>
                      <a:endParaRPr lang="en-US" dirty="0"/>
                    </a:p>
                  </a:txBody>
                  <a:tcPr/>
                </a:tc>
                <a:tc>
                  <a:txBody>
                    <a:bodyPr/>
                    <a:lstStyle/>
                    <a:p>
                      <a:endParaRPr lang="en-US" dirty="0"/>
                    </a:p>
                  </a:txBody>
                  <a:tcPr/>
                </a:tc>
                <a:extLst>
                  <a:ext uri="{0D108BD9-81ED-4DB2-BD59-A6C34878D82A}">
                    <a16:rowId xmlns:a16="http://schemas.microsoft.com/office/drawing/2014/main" val="2024848401"/>
                  </a:ext>
                </a:extLst>
              </a:tr>
              <a:tr h="801794">
                <a:tc>
                  <a:txBody>
                    <a:bodyPr/>
                    <a:lstStyle/>
                    <a:p>
                      <a:r>
                        <a:rPr lang="en-US" dirty="0"/>
                        <a:t>Cost (annual)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Wingdings 2" panose="05020102010507070707" pitchFamily="18" charset="2"/>
                          <a:ea typeface="+mn-ea"/>
                          <a:cs typeface="+mn-cs"/>
                        </a:rPr>
                        <a:t>P</a:t>
                      </a:r>
                    </a:p>
                    <a:p>
                      <a:endParaRPr lang="en-US" dirty="0"/>
                    </a:p>
                  </a:txBody>
                  <a:tcPr/>
                </a:tc>
                <a:tc>
                  <a:txBody>
                    <a:bodyPr/>
                    <a:lstStyle/>
                    <a:p>
                      <a:r>
                        <a:rPr lang="en-US" dirty="0"/>
                        <a:t>$55,000 (exclusive of underlying Higher Logic contract and one-time implementation fee of $XX,000)</a:t>
                      </a:r>
                    </a:p>
                  </a:txBody>
                  <a:tcPr/>
                </a:tc>
                <a:tc>
                  <a:txBody>
                    <a:bodyPr/>
                    <a:lstStyle/>
                    <a:p>
                      <a:pPr algn="ctr"/>
                      <a:r>
                        <a:rPr lang="en-US" sz="3200" dirty="0">
                          <a:latin typeface="Wingdings 2" panose="05020102010507070707" pitchFamily="18" charset="2"/>
                        </a:rPr>
                        <a:t>O</a:t>
                      </a:r>
                    </a:p>
                    <a:p>
                      <a:endParaRPr lang="en-US" dirty="0"/>
                    </a:p>
                  </a:txBody>
                  <a:tcPr/>
                </a:tc>
                <a:tc>
                  <a:txBody>
                    <a:bodyPr/>
                    <a:lstStyle/>
                    <a:p>
                      <a:r>
                        <a:rPr lang="en-US" dirty="0"/>
                        <a:t>$111,000</a:t>
                      </a:r>
                    </a:p>
                  </a:txBody>
                  <a:tcPr/>
                </a:tc>
                <a:extLst>
                  <a:ext uri="{0D108BD9-81ED-4DB2-BD59-A6C34878D82A}">
                    <a16:rowId xmlns:a16="http://schemas.microsoft.com/office/drawing/2014/main" val="4061837878"/>
                  </a:ext>
                </a:extLst>
              </a:tr>
            </a:tbl>
          </a:graphicData>
        </a:graphic>
      </p:graphicFrame>
    </p:spTree>
    <p:extLst>
      <p:ext uri="{BB962C8B-B14F-4D97-AF65-F5344CB8AC3E}">
        <p14:creationId xmlns:p14="http://schemas.microsoft.com/office/powerpoint/2010/main" val="519700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PRI Draft " id="{A00C940F-CEED-49FD-ABC0-C10882BBE83E}" vid="{1B79D6F3-F5AF-4C4D-A80D-68B012B614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769E85C5548741B5630D2A6C8848B5" ma:contentTypeVersion="12" ma:contentTypeDescription="Create a new document." ma:contentTypeScope="" ma:versionID="047e1565400ed5e5d7c6e3ee61551c54">
  <xsd:schema xmlns:xsd="http://www.w3.org/2001/XMLSchema" xmlns:xs="http://www.w3.org/2001/XMLSchema" xmlns:p="http://schemas.microsoft.com/office/2006/metadata/properties" xmlns:ns2="e12b831f-7949-4a27-82ff-404c178008f4" xmlns:ns3="e49837b2-a41d-4a62-8bd3-990e3cb337c1" targetNamespace="http://schemas.microsoft.com/office/2006/metadata/properties" ma:root="true" ma:fieldsID="261636e9b49e3f9251900cccc8bb8043" ns2:_="" ns3:_="">
    <xsd:import namespace="e12b831f-7949-4a27-82ff-404c178008f4"/>
    <xsd:import namespace="e49837b2-a41d-4a62-8bd3-990e3cb337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b831f-7949-4a27-82ff-404c178008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b2ac65-dcbb-42ad-8f83-b8cf86685a7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9837b2-a41d-4a62-8bd3-990e3cb337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554eb1b-54b7-4eae-b95d-a86f6430298e}" ma:internalName="TaxCatchAll" ma:showField="CatchAllData" ma:web="e49837b2-a41d-4a62-8bd3-990e3cb337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2b831f-7949-4a27-82ff-404c178008f4">
      <Terms xmlns="http://schemas.microsoft.com/office/infopath/2007/PartnerControls"/>
    </lcf76f155ced4ddcb4097134ff3c332f>
    <TaxCatchAll xmlns="e49837b2-a41d-4a62-8bd3-990e3cb337c1" xsi:nil="true"/>
    <SharedWithUsers xmlns="e49837b2-a41d-4a62-8bd3-990e3cb337c1">
      <UserInfo>
        <DisplayName>Howell, Jane</DisplayName>
        <AccountId>18</AccountId>
        <AccountType/>
      </UserInfo>
    </SharedWithUsers>
  </documentManagement>
</p:properties>
</file>

<file path=customXml/itemProps1.xml><?xml version="1.0" encoding="utf-8"?>
<ds:datastoreItem xmlns:ds="http://schemas.openxmlformats.org/officeDocument/2006/customXml" ds:itemID="{A21D50A5-5F4F-4037-8A93-B7DD925110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2b831f-7949-4a27-82ff-404c178008f4"/>
    <ds:schemaRef ds:uri="e49837b2-a41d-4a62-8bd3-990e3cb337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C5326B-6585-49D6-9168-D0C9AF3D6DAE}">
  <ds:schemaRefs>
    <ds:schemaRef ds:uri="http://schemas.microsoft.com/sharepoint/v3/contenttype/forms"/>
  </ds:schemaRefs>
</ds:datastoreItem>
</file>

<file path=customXml/itemProps3.xml><?xml version="1.0" encoding="utf-8"?>
<ds:datastoreItem xmlns:ds="http://schemas.openxmlformats.org/officeDocument/2006/customXml" ds:itemID="{F476D413-7587-4BAB-B7AC-14C713FA7A04}">
  <ds:schemaRefs>
    <ds:schemaRef ds:uri="http://www.w3.org/XML/1998/namespace"/>
    <ds:schemaRef ds:uri="http://purl.org/dc/dcmitype/"/>
    <ds:schemaRef ds:uri="http://schemas.microsoft.com/office/2006/documentManagement/types"/>
    <ds:schemaRef ds:uri="http://purl.org/dc/elements/1.1/"/>
    <ds:schemaRef ds:uri="e49837b2-a41d-4a62-8bd3-990e3cb337c1"/>
    <ds:schemaRef ds:uri="http://schemas.microsoft.com/office/2006/metadata/properties"/>
    <ds:schemaRef ds:uri="http://schemas.openxmlformats.org/package/2006/metadata/core-properties"/>
    <ds:schemaRef ds:uri="http://schemas.microsoft.com/office/infopath/2007/PartnerControls"/>
    <ds:schemaRef ds:uri="e12b831f-7949-4a27-82ff-404c178008f4"/>
    <ds:schemaRef ds:uri="http://purl.org/dc/terms/"/>
  </ds:schemaRefs>
</ds:datastoreItem>
</file>

<file path=docProps/app.xml><?xml version="1.0" encoding="utf-8"?>
<Properties xmlns="http://schemas.openxmlformats.org/officeDocument/2006/extended-properties" xmlns:vt="http://schemas.openxmlformats.org/officeDocument/2006/docPropsVTypes">
  <Template>COPRI Draft_</Template>
  <TotalTime>2509</TotalTime>
  <Words>2102</Words>
  <Application>Microsoft Office PowerPoint</Application>
  <PresentationFormat>Widescreen</PresentationFormat>
  <Paragraphs>239</Paragraphs>
  <Slides>24</Slides>
  <Notes>18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Higher Logic Thrive Upgrade</vt:lpstr>
      <vt:lpstr>ASCE Collaborate has upgraded to Thrive. This new platform has improved functionality and new features including Informz (an email marketing tool similar to Constant Contact). As of August 4th, ASCE HQ will no longer support Constant Contact. </vt:lpstr>
      <vt:lpstr>Platform Review: Thrive (Collaborate 2.0)</vt:lpstr>
      <vt:lpstr>Project Goals </vt:lpstr>
      <vt:lpstr>Goal 1: Improve data security, data governance, and compliance. </vt:lpstr>
      <vt:lpstr>Goal 2: Support volunteer leaders by providing a useful, convenient, and affordable platform for member communications and event registration. . </vt:lpstr>
      <vt:lpstr>Goal 3: Provide a more consistent messaging, brand and user experience across the member experience. . </vt:lpstr>
      <vt:lpstr>Goal 4: Access analytics for local member engagement and contribute to the 360-degree member view. . </vt:lpstr>
      <vt:lpstr>Goal 5: Ensure a sustainable level of support for the platform/system.  . </vt:lpstr>
      <vt:lpstr>Activity Feed</vt:lpstr>
      <vt:lpstr>Leaderboard </vt:lpstr>
      <vt:lpstr>Followed Content </vt:lpstr>
      <vt:lpstr>Enhanced Member Profiles </vt:lpstr>
      <vt:lpstr>Consolidated ASCE Calendar</vt:lpstr>
      <vt:lpstr>Event Filter </vt:lpstr>
      <vt:lpstr>ASCE Member Directory</vt:lpstr>
      <vt:lpstr>Peer-to-Peer Standards Exchange </vt:lpstr>
      <vt:lpstr>Event Manager </vt:lpstr>
      <vt:lpstr>Informz </vt:lpstr>
      <vt:lpstr>Additional Features </vt:lpstr>
      <vt:lpstr>Transition </vt:lpstr>
      <vt:lpstr>User Group</vt:lpstr>
      <vt:lpstr>Training Resources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Involved</dc:title>
  <dc:creator>Austin, Tirza</dc:creator>
  <cp:lastModifiedBy>Austin, Tirza</cp:lastModifiedBy>
  <cp:revision>96</cp:revision>
  <dcterms:created xsi:type="dcterms:W3CDTF">2019-01-23T16:57:53Z</dcterms:created>
  <dcterms:modified xsi:type="dcterms:W3CDTF">2023-06-06T11:33:52Z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0x010100BE769E85C5548741B5630D2A6C8848B5</vt:lpwstr>
  </property>
  <property fmtid="{D5CDD505-2E9C-101B-9397-08002B2CF9AE}" pid="3" name="MediaServiceImageTags">
    <vt:lpwstr/>
  </property>
</Properties>
</file>