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9" r:id="rId10"/>
    <p:sldId id="270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laborate.asce.org/h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37" y="583044"/>
            <a:ext cx="4982212" cy="4845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921" y="2686684"/>
            <a:ext cx="6452118" cy="2616327"/>
          </a:xfrm>
        </p:spPr>
        <p:txBody>
          <a:bodyPr>
            <a:normAutofit/>
          </a:bodyPr>
          <a:lstStyle/>
          <a:p>
            <a:r>
              <a:rPr lang="en-US" dirty="0"/>
              <a:t>WELCOME TO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9" y="3994848"/>
            <a:ext cx="7923866" cy="10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Leave a Community</a:t>
            </a:r>
            <a:br>
              <a:rPr lang="en-US" sz="4000" dirty="0"/>
            </a:br>
            <a:r>
              <a:rPr lang="en-US" sz="1800" dirty="0"/>
              <a:t>My Communities &gt; Choose community you want to leave&gt;Settings&gt; Leave Community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36" y="675513"/>
            <a:ext cx="8272783" cy="54978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2058" y="2547891"/>
            <a:ext cx="1207363" cy="30184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51868" y="1393794"/>
            <a:ext cx="967666" cy="798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129421" y="2192784"/>
            <a:ext cx="355107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25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77" y="250951"/>
            <a:ext cx="6336887" cy="6482749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 dirty="0"/>
              <a:t>Start Discussions about Relevant Society of Open Forum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Home &gt; Latest Discussions &gt; MORE &gt; POST A NEW MESSAGE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OR Reply to a existing post</a:t>
            </a:r>
          </a:p>
          <a:p>
            <a:r>
              <a:rPr lang="en-US" dirty="0">
                <a:solidFill>
                  <a:srgbClr val="FFFFFF"/>
                </a:solidFill>
              </a:rPr>
              <a:t>Click on Post 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57" y="4538374"/>
            <a:ext cx="2095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558" y="4413741"/>
            <a:ext cx="6754550" cy="2145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Library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click on Library Tab in your community, then View Folder Contents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33" t="11826" r="7331" b="6887"/>
          <a:stretch/>
        </p:blipFill>
        <p:spPr>
          <a:xfrm>
            <a:off x="633046" y="272562"/>
            <a:ext cx="10330961" cy="3763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709" y="4563183"/>
            <a:ext cx="2576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View Library Documents</a:t>
            </a:r>
          </a:p>
        </p:txBody>
      </p:sp>
    </p:spTree>
    <p:extLst>
      <p:ext uri="{BB962C8B-B14F-4D97-AF65-F5344CB8AC3E}">
        <p14:creationId xmlns:p14="http://schemas.microsoft.com/office/powerpoint/2010/main" val="293936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948" y="1715113"/>
            <a:ext cx="7315200" cy="4890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1" y="3154225"/>
            <a:ext cx="2928385" cy="2540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7650" y="651510"/>
            <a:ext cx="728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New Library Entry</a:t>
            </a:r>
          </a:p>
          <a:p>
            <a:r>
              <a:rPr lang="en-US" dirty="0"/>
              <a:t>Add Title &amp; Description</a:t>
            </a:r>
          </a:p>
          <a:p>
            <a:r>
              <a:rPr lang="en-US" dirty="0"/>
              <a:t>Next &gt; Choose the file you want to upload and FINISH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812" y="1113175"/>
            <a:ext cx="2883004" cy="170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Share useful resources within community groups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76" b="-2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8432" b="3"/>
          <a:stretch/>
        </p:blipFill>
        <p:spPr>
          <a:xfrm>
            <a:off x="5137461" y="758952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/>
              <a:t>Logging into your account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hlinkClick r:id="rId4"/>
              </a:rPr>
              <a:t>http://collaborate.asce.org/home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(yay no new username or password to remember!)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This is your email and password for  ASCE Account</a:t>
            </a:r>
          </a:p>
        </p:txBody>
      </p:sp>
    </p:spTree>
    <p:extLst>
      <p:ext uri="{BB962C8B-B14F-4D97-AF65-F5344CB8AC3E}">
        <p14:creationId xmlns:p14="http://schemas.microsoft.com/office/powerpoint/2010/main" val="207925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0" y="1447110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OR UPDATE  YOUR PROFILE</a:t>
            </a:r>
            <a:br>
              <a:rPr lang="en-US" dirty="0"/>
            </a:br>
            <a:r>
              <a:rPr lang="en-US" dirty="0"/>
              <a:t>- </a:t>
            </a:r>
            <a:r>
              <a:rPr lang="en-US" sz="2400" dirty="0"/>
              <a:t>profile option 1- enter in manually OR</a:t>
            </a:r>
            <a:br>
              <a:rPr lang="en-US" sz="2400" dirty="0"/>
            </a:br>
            <a:r>
              <a:rPr lang="en-US" sz="2400" dirty="0"/>
              <a:t>import from LinkedIn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don’t forget your picture! Studies show that  your profile will be perceived as less “trustworthy” without a photo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488" y="765110"/>
            <a:ext cx="6597475" cy="5497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45624" y="765110"/>
            <a:ext cx="2817845" cy="1838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Curved 7"/>
          <p:cNvCxnSpPr/>
          <p:nvPr/>
        </p:nvCxnSpPr>
        <p:spPr>
          <a:xfrm rot="10800000" flipV="1">
            <a:off x="6755364" y="2603240"/>
            <a:ext cx="2444621" cy="1996751"/>
          </a:xfrm>
          <a:prstGeom prst="curvedConnector3">
            <a:avLst>
              <a:gd name="adj1" fmla="val 5000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0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  <a:br>
              <a:rPr lang="en-US" dirty="0"/>
            </a:br>
            <a:r>
              <a:rPr lang="en-US" dirty="0"/>
              <a:t>- </a:t>
            </a:r>
            <a:r>
              <a:rPr lang="en-US" sz="2000" dirty="0"/>
              <a:t>control  who sees your information </a:t>
            </a:r>
            <a:r>
              <a:rPr lang="en-US" sz="2000" b="1" dirty="0"/>
              <a:t>under Privacy Settings</a:t>
            </a:r>
            <a:br>
              <a:rPr lang="en-US" sz="2000" b="1" dirty="0"/>
            </a:br>
            <a:br>
              <a:rPr lang="en-US" sz="2000" b="1" dirty="0"/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920637"/>
            <a:ext cx="8202523" cy="50460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39206" y="2046868"/>
            <a:ext cx="2017958" cy="19617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434512"/>
            <a:ext cx="4998962" cy="200571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/>
              <a:t>EMAIL  NOTIFICATIONS</a:t>
            </a:r>
            <a:br>
              <a:rPr lang="en-US" sz="1700" dirty="0"/>
            </a:br>
            <a:br>
              <a:rPr lang="en-US" sz="1800" dirty="0"/>
            </a:br>
            <a:r>
              <a:rPr lang="en-US" sz="1800" dirty="0"/>
              <a:t>- Everyone wants the least amount of emails, right? </a:t>
            </a:r>
            <a:br>
              <a:rPr lang="en-US" sz="1800" dirty="0"/>
            </a:br>
            <a:r>
              <a:rPr lang="en-US" sz="1800" dirty="0"/>
              <a:t>Control how often you’d like to be notified by activity on ASCE Collaborate under </a:t>
            </a:r>
            <a:r>
              <a:rPr lang="en-US" sz="2200" b="1" dirty="0"/>
              <a:t>Community Notifications</a:t>
            </a:r>
            <a:br>
              <a:rPr lang="en-US" sz="2200" b="1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You can still say up to date with your communities &amp; receive fewer notifications by </a:t>
            </a:r>
            <a:r>
              <a:rPr lang="en-US" sz="2200" b="1" dirty="0"/>
              <a:t>consolidating </a:t>
            </a:r>
            <a:r>
              <a:rPr lang="en-US" sz="1800" dirty="0"/>
              <a:t>your</a:t>
            </a:r>
            <a:r>
              <a:rPr lang="en-US" sz="2200" b="1" dirty="0"/>
              <a:t> </a:t>
            </a:r>
            <a:r>
              <a:rPr lang="en-US" sz="1800" dirty="0"/>
              <a:t>digest (you will receive 1 email with activities from all your communities)</a:t>
            </a:r>
            <a:br>
              <a:rPr lang="en-US" sz="1800" dirty="0"/>
            </a:br>
            <a:br>
              <a:rPr lang="en-US" sz="1800" b="1" dirty="0"/>
            </a:br>
            <a:r>
              <a:rPr lang="en-US" sz="1800" dirty="0"/>
              <a:t>- option for daily and weekly</a:t>
            </a:r>
            <a:endParaRPr lang="en-US" sz="1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249" y="3812709"/>
            <a:ext cx="4541369" cy="2672804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 MY PROFILE &gt;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MY ACCOUNT&gt;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COMMUNITY NOTIFICATIONS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74" y="700532"/>
            <a:ext cx="5450875" cy="57849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22636" y="3249646"/>
            <a:ext cx="1810327" cy="329738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DIRECTORY </a:t>
            </a:r>
            <a:br>
              <a:rPr lang="en-US" dirty="0"/>
            </a:br>
            <a:r>
              <a:rPr lang="en-US" sz="2800" dirty="0"/>
              <a:t>Find members/</a:t>
            </a:r>
            <a:br>
              <a:rPr lang="en-US" sz="2800" dirty="0"/>
            </a:br>
            <a:r>
              <a:rPr lang="en-US" sz="2800" dirty="0"/>
              <a:t>colleagues and “Add as Contact” </a:t>
            </a:r>
            <a:br>
              <a:rPr lang="en-US" sz="2800" dirty="0"/>
            </a:br>
            <a:br>
              <a:rPr lang="en-US" sz="2800" dirty="0"/>
            </a:br>
            <a:r>
              <a:rPr lang="en-US" sz="2200" dirty="0"/>
              <a:t>Member Directory &gt; Search &gt; Find Members &gt;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92" y="839528"/>
            <a:ext cx="5982143" cy="3321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349" y="4422693"/>
            <a:ext cx="6650759" cy="18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7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Accept Requests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Profile&gt;Unread Messages&gt; Contact Requests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Or you will receive an email notification based on your profile setting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98" y="1565031"/>
            <a:ext cx="8059359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Communities</a:t>
            </a:r>
            <a:br>
              <a:rPr lang="en-US" dirty="0"/>
            </a:br>
            <a:r>
              <a:rPr lang="en-US" sz="1800" dirty="0"/>
              <a:t>-Communities tab</a:t>
            </a:r>
            <a:br>
              <a:rPr lang="en-US" sz="1800" dirty="0"/>
            </a:br>
            <a:r>
              <a:rPr lang="en-US" sz="1800" dirty="0"/>
              <a:t>- My Communities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-4572"/>
            <a:ext cx="700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3" b="2749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446909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5400" dirty="0"/>
              <a:t>Join an Open Forum</a:t>
            </a:r>
            <a:br>
              <a:rPr lang="en-US" sz="3300" dirty="0"/>
            </a:br>
            <a:r>
              <a:rPr lang="en-US" sz="2800" dirty="0"/>
              <a:t>Communities &gt;Join An open Forum &gt; JOIN</a:t>
            </a:r>
          </a:p>
        </p:txBody>
      </p:sp>
      <p:sp>
        <p:nvSpPr>
          <p:cNvPr id="5" name="Oval 4"/>
          <p:cNvSpPr/>
          <p:nvPr/>
        </p:nvSpPr>
        <p:spPr>
          <a:xfrm>
            <a:off x="10564427" y="2672179"/>
            <a:ext cx="766803" cy="6835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8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568</TotalTime>
  <Words>125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 2</vt:lpstr>
      <vt:lpstr>Frame</vt:lpstr>
      <vt:lpstr>WELCOME TO  </vt:lpstr>
      <vt:lpstr>Logging into your account</vt:lpstr>
      <vt:lpstr>CREATE OR UPDATE  YOUR PROFILE - profile option 1- enter in manually OR import from LinkedIn  - don’t forget your picture! Studies show that  your profile will be perceived as less “trustworthy” without a photo  </vt:lpstr>
      <vt:lpstr>PRIVACY - control  who sees your information under Privacy Settings  </vt:lpstr>
      <vt:lpstr>EMAIL  NOTIFICATIONS  - Everyone wants the least amount of emails, right?  Control how often you’d like to be notified by activity on ASCE Collaborate under Community Notifications   - You can still say up to date with your communities &amp; receive fewer notifications by consolidating your digest (you will receive 1 email with activities from all your communities)  - option for daily and weekly</vt:lpstr>
      <vt:lpstr>DIRECTORY  Find members/ colleagues and “Add as Contact”   Member Directory &gt; Search &gt; Find Members &gt; </vt:lpstr>
      <vt:lpstr>How to Accept Requests  Profile&gt;Unread Messages&gt; Contact Requests  Or you will receive an email notification based on your profile setting  </vt:lpstr>
      <vt:lpstr>Your Communities -Communities tab - My Communities</vt:lpstr>
      <vt:lpstr>Join an Open Forum Communities &gt;Join An open Forum &gt; JOIN</vt:lpstr>
      <vt:lpstr>Leave a Community My Communities &gt; Choose community you want to leave&gt;Settings&gt; Leave Community </vt:lpstr>
      <vt:lpstr>Start Discussions about Relevant Society of Open Forum Topics</vt:lpstr>
      <vt:lpstr>Library click on Library Tab in your community, then View Folder Contents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Nguyen, Veronique</dc:creator>
  <cp:lastModifiedBy>Nguyen, Veronique</cp:lastModifiedBy>
  <cp:revision>28</cp:revision>
  <dcterms:created xsi:type="dcterms:W3CDTF">2017-01-05T19:43:16Z</dcterms:created>
  <dcterms:modified xsi:type="dcterms:W3CDTF">2017-01-18T23:04:22Z</dcterms:modified>
</cp:coreProperties>
</file>