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29"/>
  </p:notesMasterIdLst>
  <p:sldIdLst>
    <p:sldId id="256" r:id="rId2"/>
    <p:sldId id="257" r:id="rId3"/>
    <p:sldId id="258" r:id="rId4"/>
    <p:sldId id="277" r:id="rId5"/>
    <p:sldId id="278" r:id="rId6"/>
    <p:sldId id="280" r:id="rId7"/>
    <p:sldId id="279" r:id="rId8"/>
    <p:sldId id="259" r:id="rId9"/>
    <p:sldId id="260" r:id="rId10"/>
    <p:sldId id="262" r:id="rId11"/>
    <p:sldId id="263" r:id="rId12"/>
    <p:sldId id="275" r:id="rId13"/>
    <p:sldId id="276" r:id="rId14"/>
    <p:sldId id="286" r:id="rId15"/>
    <p:sldId id="266" r:id="rId16"/>
    <p:sldId id="267" r:id="rId17"/>
    <p:sldId id="284" r:id="rId18"/>
    <p:sldId id="285" r:id="rId19"/>
    <p:sldId id="269" r:id="rId20"/>
    <p:sldId id="281" r:id="rId21"/>
    <p:sldId id="282" r:id="rId22"/>
    <p:sldId id="283" r:id="rId23"/>
    <p:sldId id="270" r:id="rId24"/>
    <p:sldId id="271" r:id="rId25"/>
    <p:sldId id="272" r:id="rId26"/>
    <p:sldId id="287" r:id="rId27"/>
    <p:sldId id="27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342"/>
    <a:srgbClr val="CC9900"/>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31" autoAdjust="0"/>
  </p:normalViewPr>
  <p:slideViewPr>
    <p:cSldViewPr>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A26BC7-D347-4333-8DC3-B7C1111B411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76E22ED6-3534-41E4-A011-575FCF18CBC1}">
      <dgm:prSet/>
      <dgm:spPr/>
      <dgm:t>
        <a:bodyPr/>
        <a:lstStyle/>
        <a:p>
          <a:pPr rtl="0"/>
          <a:r>
            <a:rPr lang="en-US" i="1" dirty="0" smtClean="0"/>
            <a:t>Travis </a:t>
          </a:r>
          <a:r>
            <a:rPr lang="en-US" i="1" dirty="0" err="1" smtClean="0"/>
            <a:t>Henriques</a:t>
          </a:r>
          <a:r>
            <a:rPr lang="en-US" i="1" dirty="0" smtClean="0"/>
            <a:t> – President</a:t>
          </a:r>
          <a:endParaRPr lang="en-US" dirty="0"/>
        </a:p>
      </dgm:t>
    </dgm:pt>
    <dgm:pt modelId="{A0AF9599-2612-4307-924A-359CEC20F9FB}" type="parTrans" cxnId="{6FD1883E-115D-4AC8-8CB9-DFE75F6BD33E}">
      <dgm:prSet/>
      <dgm:spPr/>
      <dgm:t>
        <a:bodyPr/>
        <a:lstStyle/>
        <a:p>
          <a:endParaRPr lang="en-US"/>
        </a:p>
      </dgm:t>
    </dgm:pt>
    <dgm:pt modelId="{C1248C3E-1FBF-4CE3-AF71-82A3F8EC580D}" type="sibTrans" cxnId="{6FD1883E-115D-4AC8-8CB9-DFE75F6BD33E}">
      <dgm:prSet/>
      <dgm:spPr/>
      <dgm:t>
        <a:bodyPr/>
        <a:lstStyle/>
        <a:p>
          <a:endParaRPr lang="en-US"/>
        </a:p>
      </dgm:t>
    </dgm:pt>
    <dgm:pt modelId="{3559F230-9CAE-4894-8FB7-841403EE1CC7}">
      <dgm:prSet/>
      <dgm:spPr/>
      <dgm:t>
        <a:bodyPr/>
        <a:lstStyle/>
        <a:p>
          <a:pPr rtl="0"/>
          <a:r>
            <a:rPr lang="en-US" smtClean="0"/>
            <a:t>asce.ucf.president@gmail.com</a:t>
          </a:r>
          <a:r>
            <a:rPr lang="en-US" i="1" smtClean="0"/>
            <a:t> </a:t>
          </a:r>
          <a:endParaRPr lang="en-US"/>
        </a:p>
      </dgm:t>
    </dgm:pt>
    <dgm:pt modelId="{B544163A-351D-490B-B6B0-45D16BAA34A0}" type="parTrans" cxnId="{0C9DBE8C-90B0-4C88-BDF8-304C060384AF}">
      <dgm:prSet/>
      <dgm:spPr/>
      <dgm:t>
        <a:bodyPr/>
        <a:lstStyle/>
        <a:p>
          <a:endParaRPr lang="en-US"/>
        </a:p>
      </dgm:t>
    </dgm:pt>
    <dgm:pt modelId="{C6C97AA8-1F6E-44F1-903F-B8A7EB2E24E8}" type="sibTrans" cxnId="{0C9DBE8C-90B0-4C88-BDF8-304C060384AF}">
      <dgm:prSet/>
      <dgm:spPr/>
      <dgm:t>
        <a:bodyPr/>
        <a:lstStyle/>
        <a:p>
          <a:endParaRPr lang="en-US"/>
        </a:p>
      </dgm:t>
    </dgm:pt>
    <dgm:pt modelId="{F7DE0206-D9EB-4F04-80EC-27698BF5A250}">
      <dgm:prSet/>
      <dgm:spPr/>
      <dgm:t>
        <a:bodyPr/>
        <a:lstStyle/>
        <a:p>
          <a:pPr rtl="0"/>
          <a:r>
            <a:rPr lang="en-US" i="1" dirty="0" smtClean="0"/>
            <a:t>Armando Perez - Vice President</a:t>
          </a:r>
          <a:endParaRPr lang="en-US" dirty="0"/>
        </a:p>
      </dgm:t>
    </dgm:pt>
    <dgm:pt modelId="{9A53AEBA-5B8F-4FD5-B59F-8A3F1F183A29}" type="parTrans" cxnId="{CE59BE39-F84B-4FF1-9886-1FD9806FE90E}">
      <dgm:prSet/>
      <dgm:spPr/>
      <dgm:t>
        <a:bodyPr/>
        <a:lstStyle/>
        <a:p>
          <a:endParaRPr lang="en-US"/>
        </a:p>
      </dgm:t>
    </dgm:pt>
    <dgm:pt modelId="{D244F796-DC6B-46B4-826D-4414627A4D3B}" type="sibTrans" cxnId="{CE59BE39-F84B-4FF1-9886-1FD9806FE90E}">
      <dgm:prSet/>
      <dgm:spPr/>
      <dgm:t>
        <a:bodyPr/>
        <a:lstStyle/>
        <a:p>
          <a:endParaRPr lang="en-US"/>
        </a:p>
      </dgm:t>
    </dgm:pt>
    <dgm:pt modelId="{F5359E41-2093-4C7A-BF14-1855A3068F61}">
      <dgm:prSet/>
      <dgm:spPr/>
      <dgm:t>
        <a:bodyPr/>
        <a:lstStyle/>
        <a:p>
          <a:pPr rtl="0"/>
          <a:r>
            <a:rPr lang="en-US" i="1" dirty="0" smtClean="0"/>
            <a:t>Mitch Kilpatrick - Secretary</a:t>
          </a:r>
          <a:endParaRPr lang="en-US" dirty="0"/>
        </a:p>
      </dgm:t>
    </dgm:pt>
    <dgm:pt modelId="{AB5BD3DB-8331-480B-9E82-C5B57BCBD564}" type="parTrans" cxnId="{39018582-EA98-4E28-8208-8487E0CFD9EF}">
      <dgm:prSet/>
      <dgm:spPr/>
      <dgm:t>
        <a:bodyPr/>
        <a:lstStyle/>
        <a:p>
          <a:endParaRPr lang="en-US"/>
        </a:p>
      </dgm:t>
    </dgm:pt>
    <dgm:pt modelId="{3634B272-2D56-40C1-8440-4AC50AD672C6}" type="sibTrans" cxnId="{39018582-EA98-4E28-8208-8487E0CFD9EF}">
      <dgm:prSet/>
      <dgm:spPr/>
      <dgm:t>
        <a:bodyPr/>
        <a:lstStyle/>
        <a:p>
          <a:endParaRPr lang="en-US"/>
        </a:p>
      </dgm:t>
    </dgm:pt>
    <dgm:pt modelId="{09AEC9CA-9D52-4A49-889F-81AD494766DB}">
      <dgm:prSet/>
      <dgm:spPr/>
      <dgm:t>
        <a:bodyPr/>
        <a:lstStyle/>
        <a:p>
          <a:pPr rtl="0"/>
          <a:r>
            <a:rPr lang="en-US" dirty="0" smtClean="0"/>
            <a:t>asce.ucf.vp@gmail.com</a:t>
          </a:r>
          <a:endParaRPr lang="en-US" dirty="0"/>
        </a:p>
      </dgm:t>
    </dgm:pt>
    <dgm:pt modelId="{89D0A1FA-2535-4A7B-8756-49B4F3A095DC}" type="parTrans" cxnId="{4C10E785-793A-4E17-8739-22BADD92DEBF}">
      <dgm:prSet/>
      <dgm:spPr/>
      <dgm:t>
        <a:bodyPr/>
        <a:lstStyle/>
        <a:p>
          <a:endParaRPr lang="en-US"/>
        </a:p>
      </dgm:t>
    </dgm:pt>
    <dgm:pt modelId="{9F0BE25B-F3FA-4B48-9B64-AA566E122694}" type="sibTrans" cxnId="{4C10E785-793A-4E17-8739-22BADD92DEBF}">
      <dgm:prSet/>
      <dgm:spPr/>
      <dgm:t>
        <a:bodyPr/>
        <a:lstStyle/>
        <a:p>
          <a:endParaRPr lang="en-US"/>
        </a:p>
      </dgm:t>
    </dgm:pt>
    <dgm:pt modelId="{B4FE885F-1935-4FAB-9F42-748B428A97EF}">
      <dgm:prSet/>
      <dgm:spPr/>
      <dgm:t>
        <a:bodyPr/>
        <a:lstStyle/>
        <a:p>
          <a:pPr rtl="0"/>
          <a:r>
            <a:rPr lang="en-US" dirty="0" smtClean="0"/>
            <a:t>Mkilpatr44@knights.ucf.edu</a:t>
          </a:r>
          <a:endParaRPr lang="en-US" dirty="0"/>
        </a:p>
      </dgm:t>
    </dgm:pt>
    <dgm:pt modelId="{D18F7ED9-2F5B-43E7-9765-941E5565885D}" type="parTrans" cxnId="{67A01827-8392-461A-B0A8-D235F1DB4D42}">
      <dgm:prSet/>
      <dgm:spPr/>
      <dgm:t>
        <a:bodyPr/>
        <a:lstStyle/>
        <a:p>
          <a:endParaRPr lang="en-US"/>
        </a:p>
      </dgm:t>
    </dgm:pt>
    <dgm:pt modelId="{4C9F0347-FA9C-4FAA-A2C4-3C3914FABC41}" type="sibTrans" cxnId="{67A01827-8392-461A-B0A8-D235F1DB4D42}">
      <dgm:prSet/>
      <dgm:spPr/>
      <dgm:t>
        <a:bodyPr/>
        <a:lstStyle/>
        <a:p>
          <a:endParaRPr lang="en-US"/>
        </a:p>
      </dgm:t>
    </dgm:pt>
    <dgm:pt modelId="{B1DDD86E-A29E-474F-98E9-BFECE5D64FEA}">
      <dgm:prSet/>
      <dgm:spPr/>
      <dgm:t>
        <a:bodyPr/>
        <a:lstStyle/>
        <a:p>
          <a:pPr rtl="0"/>
          <a:r>
            <a:rPr lang="en-US" dirty="0" smtClean="0"/>
            <a:t>Cole Buck – Treasurer</a:t>
          </a:r>
          <a:endParaRPr lang="en-US" dirty="0"/>
        </a:p>
      </dgm:t>
    </dgm:pt>
    <dgm:pt modelId="{7F4FE6C3-CEB4-4F5A-8A12-72F1626FEC04}" type="parTrans" cxnId="{E8B7CC1D-B714-421B-857E-A92308A1DFC4}">
      <dgm:prSet/>
      <dgm:spPr/>
      <dgm:t>
        <a:bodyPr/>
        <a:lstStyle/>
        <a:p>
          <a:endParaRPr lang="en-US"/>
        </a:p>
      </dgm:t>
    </dgm:pt>
    <dgm:pt modelId="{7669F807-EFFF-4B9F-BA35-F3B5C15CB80E}" type="sibTrans" cxnId="{E8B7CC1D-B714-421B-857E-A92308A1DFC4}">
      <dgm:prSet/>
      <dgm:spPr/>
      <dgm:t>
        <a:bodyPr/>
        <a:lstStyle/>
        <a:p>
          <a:endParaRPr lang="en-US"/>
        </a:p>
      </dgm:t>
    </dgm:pt>
    <dgm:pt modelId="{6A1D3180-C5AD-4F5D-AB6B-95B41C0465E5}">
      <dgm:prSet/>
      <dgm:spPr/>
      <dgm:t>
        <a:bodyPr/>
        <a:lstStyle/>
        <a:p>
          <a:pPr rtl="0"/>
          <a:r>
            <a:rPr lang="en-US" dirty="0" smtClean="0"/>
            <a:t>coletbuck@knights.ucf.edu</a:t>
          </a:r>
          <a:endParaRPr lang="en-US" dirty="0"/>
        </a:p>
      </dgm:t>
    </dgm:pt>
    <dgm:pt modelId="{0CE1A859-93C2-4734-8E34-9A47AC1064E8}" type="parTrans" cxnId="{C6BBC923-84ED-4477-B4CC-23674CCF11F4}">
      <dgm:prSet/>
      <dgm:spPr/>
      <dgm:t>
        <a:bodyPr/>
        <a:lstStyle/>
        <a:p>
          <a:endParaRPr lang="en-US"/>
        </a:p>
      </dgm:t>
    </dgm:pt>
    <dgm:pt modelId="{72D6E79E-E338-4EE9-87D5-E88B4F175CCE}" type="sibTrans" cxnId="{C6BBC923-84ED-4477-B4CC-23674CCF11F4}">
      <dgm:prSet/>
      <dgm:spPr/>
      <dgm:t>
        <a:bodyPr/>
        <a:lstStyle/>
        <a:p>
          <a:endParaRPr lang="en-US"/>
        </a:p>
      </dgm:t>
    </dgm:pt>
    <dgm:pt modelId="{4E49EF29-796E-43C9-BC32-4463C8197DA8}">
      <dgm:prSet/>
      <dgm:spPr/>
      <dgm:t>
        <a:bodyPr/>
        <a:lstStyle/>
        <a:p>
          <a:pPr rtl="0"/>
          <a:r>
            <a:rPr lang="en-US" dirty="0" smtClean="0"/>
            <a:t>Julia </a:t>
          </a:r>
          <a:r>
            <a:rPr lang="en-US" dirty="0" err="1" smtClean="0"/>
            <a:t>Felter</a:t>
          </a:r>
          <a:r>
            <a:rPr lang="en-US" dirty="0" smtClean="0"/>
            <a:t> – Service Chair</a:t>
          </a:r>
          <a:endParaRPr lang="en-US" dirty="0"/>
        </a:p>
      </dgm:t>
    </dgm:pt>
    <dgm:pt modelId="{E7EB8EE5-2BBF-4A41-94ED-35B031469F39}" type="parTrans" cxnId="{B811DA3C-F6B7-4942-B028-FFF35884AE87}">
      <dgm:prSet/>
      <dgm:spPr/>
      <dgm:t>
        <a:bodyPr/>
        <a:lstStyle/>
        <a:p>
          <a:endParaRPr lang="en-US"/>
        </a:p>
      </dgm:t>
    </dgm:pt>
    <dgm:pt modelId="{0E29D221-6245-4606-BBA5-D9EFFCD20EE3}" type="sibTrans" cxnId="{B811DA3C-F6B7-4942-B028-FFF35884AE87}">
      <dgm:prSet/>
      <dgm:spPr/>
      <dgm:t>
        <a:bodyPr/>
        <a:lstStyle/>
        <a:p>
          <a:endParaRPr lang="en-US"/>
        </a:p>
      </dgm:t>
    </dgm:pt>
    <dgm:pt modelId="{3D6437CC-7D57-43E9-ADA1-8127B94E450D}">
      <dgm:prSet/>
      <dgm:spPr/>
      <dgm:t>
        <a:bodyPr/>
        <a:lstStyle/>
        <a:p>
          <a:pPr rtl="0"/>
          <a:r>
            <a:rPr lang="en-US" dirty="0" smtClean="0"/>
            <a:t>asce.ucf.community@gmail.com</a:t>
          </a:r>
          <a:endParaRPr lang="en-US" dirty="0"/>
        </a:p>
      </dgm:t>
    </dgm:pt>
    <dgm:pt modelId="{4480F797-3AFA-48D4-B465-D3A98673E527}" type="parTrans" cxnId="{8CD36AD7-18D5-4379-B448-80F1861268BA}">
      <dgm:prSet/>
      <dgm:spPr/>
      <dgm:t>
        <a:bodyPr/>
        <a:lstStyle/>
        <a:p>
          <a:endParaRPr lang="en-US"/>
        </a:p>
      </dgm:t>
    </dgm:pt>
    <dgm:pt modelId="{BDB68893-88DB-4D24-8D38-A10DEDA452C6}" type="sibTrans" cxnId="{8CD36AD7-18D5-4379-B448-80F1861268BA}">
      <dgm:prSet/>
      <dgm:spPr/>
      <dgm:t>
        <a:bodyPr/>
        <a:lstStyle/>
        <a:p>
          <a:endParaRPr lang="en-US"/>
        </a:p>
      </dgm:t>
    </dgm:pt>
    <dgm:pt modelId="{658BE808-6AE7-4AD0-84AF-FAE95CEFDE67}" type="pres">
      <dgm:prSet presAssocID="{99A26BC7-D347-4333-8DC3-B7C1111B4113}" presName="linear" presStyleCnt="0">
        <dgm:presLayoutVars>
          <dgm:animLvl val="lvl"/>
          <dgm:resizeHandles val="exact"/>
        </dgm:presLayoutVars>
      </dgm:prSet>
      <dgm:spPr/>
      <dgm:t>
        <a:bodyPr/>
        <a:lstStyle/>
        <a:p>
          <a:endParaRPr lang="en-US"/>
        </a:p>
      </dgm:t>
    </dgm:pt>
    <dgm:pt modelId="{C463D82F-5AD4-4A0F-BA7B-8D6B637BDDC7}" type="pres">
      <dgm:prSet presAssocID="{76E22ED6-3534-41E4-A011-575FCF18CBC1}" presName="parentText" presStyleLbl="node1" presStyleIdx="0" presStyleCnt="5">
        <dgm:presLayoutVars>
          <dgm:chMax val="0"/>
          <dgm:bulletEnabled val="1"/>
        </dgm:presLayoutVars>
      </dgm:prSet>
      <dgm:spPr/>
      <dgm:t>
        <a:bodyPr/>
        <a:lstStyle/>
        <a:p>
          <a:endParaRPr lang="en-US"/>
        </a:p>
      </dgm:t>
    </dgm:pt>
    <dgm:pt modelId="{0C9593BA-826C-4A01-B6D5-0839832E88EE}" type="pres">
      <dgm:prSet presAssocID="{76E22ED6-3534-41E4-A011-575FCF18CBC1}" presName="childText" presStyleLbl="revTx" presStyleIdx="0" presStyleCnt="5">
        <dgm:presLayoutVars>
          <dgm:bulletEnabled val="1"/>
        </dgm:presLayoutVars>
      </dgm:prSet>
      <dgm:spPr/>
      <dgm:t>
        <a:bodyPr/>
        <a:lstStyle/>
        <a:p>
          <a:endParaRPr lang="en-US"/>
        </a:p>
      </dgm:t>
    </dgm:pt>
    <dgm:pt modelId="{BADCFAB7-2C67-4600-BCAB-B7B50076F5AD}" type="pres">
      <dgm:prSet presAssocID="{F7DE0206-D9EB-4F04-80EC-27698BF5A250}" presName="parentText" presStyleLbl="node1" presStyleIdx="1" presStyleCnt="5">
        <dgm:presLayoutVars>
          <dgm:chMax val="0"/>
          <dgm:bulletEnabled val="1"/>
        </dgm:presLayoutVars>
      </dgm:prSet>
      <dgm:spPr/>
      <dgm:t>
        <a:bodyPr/>
        <a:lstStyle/>
        <a:p>
          <a:endParaRPr lang="en-US"/>
        </a:p>
      </dgm:t>
    </dgm:pt>
    <dgm:pt modelId="{3EC36EB3-0D0E-4C9B-A6FF-FDB059294BD8}" type="pres">
      <dgm:prSet presAssocID="{F7DE0206-D9EB-4F04-80EC-27698BF5A250}" presName="childText" presStyleLbl="revTx" presStyleIdx="1" presStyleCnt="5">
        <dgm:presLayoutVars>
          <dgm:bulletEnabled val="1"/>
        </dgm:presLayoutVars>
      </dgm:prSet>
      <dgm:spPr/>
      <dgm:t>
        <a:bodyPr/>
        <a:lstStyle/>
        <a:p>
          <a:endParaRPr lang="en-US"/>
        </a:p>
      </dgm:t>
    </dgm:pt>
    <dgm:pt modelId="{3BEE4538-14DA-4656-8B80-3C233E75059B}" type="pres">
      <dgm:prSet presAssocID="{F5359E41-2093-4C7A-BF14-1855A3068F61}" presName="parentText" presStyleLbl="node1" presStyleIdx="2" presStyleCnt="5">
        <dgm:presLayoutVars>
          <dgm:chMax val="0"/>
          <dgm:bulletEnabled val="1"/>
        </dgm:presLayoutVars>
      </dgm:prSet>
      <dgm:spPr/>
      <dgm:t>
        <a:bodyPr/>
        <a:lstStyle/>
        <a:p>
          <a:endParaRPr lang="en-US"/>
        </a:p>
      </dgm:t>
    </dgm:pt>
    <dgm:pt modelId="{3F6F63DD-983F-4B78-BA7D-84E32CE4BFEC}" type="pres">
      <dgm:prSet presAssocID="{F5359E41-2093-4C7A-BF14-1855A3068F61}" presName="childText" presStyleLbl="revTx" presStyleIdx="2" presStyleCnt="5">
        <dgm:presLayoutVars>
          <dgm:bulletEnabled val="1"/>
        </dgm:presLayoutVars>
      </dgm:prSet>
      <dgm:spPr/>
      <dgm:t>
        <a:bodyPr/>
        <a:lstStyle/>
        <a:p>
          <a:endParaRPr lang="en-US"/>
        </a:p>
      </dgm:t>
    </dgm:pt>
    <dgm:pt modelId="{48CDAB69-5FF2-4A66-9F89-8F5EC9A4876A}" type="pres">
      <dgm:prSet presAssocID="{B1DDD86E-A29E-474F-98E9-BFECE5D64FEA}" presName="parentText" presStyleLbl="node1" presStyleIdx="3" presStyleCnt="5">
        <dgm:presLayoutVars>
          <dgm:chMax val="0"/>
          <dgm:bulletEnabled val="1"/>
        </dgm:presLayoutVars>
      </dgm:prSet>
      <dgm:spPr/>
      <dgm:t>
        <a:bodyPr/>
        <a:lstStyle/>
        <a:p>
          <a:endParaRPr lang="en-US"/>
        </a:p>
      </dgm:t>
    </dgm:pt>
    <dgm:pt modelId="{75646151-A383-4A86-8BD7-6C8105243A49}" type="pres">
      <dgm:prSet presAssocID="{B1DDD86E-A29E-474F-98E9-BFECE5D64FEA}" presName="childText" presStyleLbl="revTx" presStyleIdx="3" presStyleCnt="5">
        <dgm:presLayoutVars>
          <dgm:bulletEnabled val="1"/>
        </dgm:presLayoutVars>
      </dgm:prSet>
      <dgm:spPr/>
      <dgm:t>
        <a:bodyPr/>
        <a:lstStyle/>
        <a:p>
          <a:endParaRPr lang="en-US"/>
        </a:p>
      </dgm:t>
    </dgm:pt>
    <dgm:pt modelId="{8CA9FCFC-0B43-4A3C-8490-5227E409344E}" type="pres">
      <dgm:prSet presAssocID="{4E49EF29-796E-43C9-BC32-4463C8197DA8}" presName="parentText" presStyleLbl="node1" presStyleIdx="4" presStyleCnt="5">
        <dgm:presLayoutVars>
          <dgm:chMax val="0"/>
          <dgm:bulletEnabled val="1"/>
        </dgm:presLayoutVars>
      </dgm:prSet>
      <dgm:spPr/>
      <dgm:t>
        <a:bodyPr/>
        <a:lstStyle/>
        <a:p>
          <a:endParaRPr lang="en-US"/>
        </a:p>
      </dgm:t>
    </dgm:pt>
    <dgm:pt modelId="{E16E1AB9-E264-437E-9E03-C015AB5BE7CB}" type="pres">
      <dgm:prSet presAssocID="{4E49EF29-796E-43C9-BC32-4463C8197DA8}" presName="childText" presStyleLbl="revTx" presStyleIdx="4" presStyleCnt="5">
        <dgm:presLayoutVars>
          <dgm:bulletEnabled val="1"/>
        </dgm:presLayoutVars>
      </dgm:prSet>
      <dgm:spPr/>
      <dgm:t>
        <a:bodyPr/>
        <a:lstStyle/>
        <a:p>
          <a:endParaRPr lang="en-US"/>
        </a:p>
      </dgm:t>
    </dgm:pt>
  </dgm:ptLst>
  <dgm:cxnLst>
    <dgm:cxn modelId="{C6BBC923-84ED-4477-B4CC-23674CCF11F4}" srcId="{B1DDD86E-A29E-474F-98E9-BFECE5D64FEA}" destId="{6A1D3180-C5AD-4F5D-AB6B-95B41C0465E5}" srcOrd="0" destOrd="0" parTransId="{0CE1A859-93C2-4734-8E34-9A47AC1064E8}" sibTransId="{72D6E79E-E338-4EE9-87D5-E88B4F175CCE}"/>
    <dgm:cxn modelId="{E8B7CC1D-B714-421B-857E-A92308A1DFC4}" srcId="{99A26BC7-D347-4333-8DC3-B7C1111B4113}" destId="{B1DDD86E-A29E-474F-98E9-BFECE5D64FEA}" srcOrd="3" destOrd="0" parTransId="{7F4FE6C3-CEB4-4F5A-8A12-72F1626FEC04}" sibTransId="{7669F807-EFFF-4B9F-BA35-F3B5C15CB80E}"/>
    <dgm:cxn modelId="{56E76186-6402-47D5-AB1B-3DEFE4CF0323}" type="presOf" srcId="{F7DE0206-D9EB-4F04-80EC-27698BF5A250}" destId="{BADCFAB7-2C67-4600-BCAB-B7B50076F5AD}" srcOrd="0" destOrd="0" presId="urn:microsoft.com/office/officeart/2005/8/layout/vList2"/>
    <dgm:cxn modelId="{8C32C477-585A-468C-A7A5-B70339A55007}" type="presOf" srcId="{3559F230-9CAE-4894-8FB7-841403EE1CC7}" destId="{0C9593BA-826C-4A01-B6D5-0839832E88EE}" srcOrd="0" destOrd="0" presId="urn:microsoft.com/office/officeart/2005/8/layout/vList2"/>
    <dgm:cxn modelId="{39018582-EA98-4E28-8208-8487E0CFD9EF}" srcId="{99A26BC7-D347-4333-8DC3-B7C1111B4113}" destId="{F5359E41-2093-4C7A-BF14-1855A3068F61}" srcOrd="2" destOrd="0" parTransId="{AB5BD3DB-8331-480B-9E82-C5B57BCBD564}" sibTransId="{3634B272-2D56-40C1-8440-4AC50AD672C6}"/>
    <dgm:cxn modelId="{CE59BE39-F84B-4FF1-9886-1FD9806FE90E}" srcId="{99A26BC7-D347-4333-8DC3-B7C1111B4113}" destId="{F7DE0206-D9EB-4F04-80EC-27698BF5A250}" srcOrd="1" destOrd="0" parTransId="{9A53AEBA-5B8F-4FD5-B59F-8A3F1F183A29}" sibTransId="{D244F796-DC6B-46B4-826D-4414627A4D3B}"/>
    <dgm:cxn modelId="{5799A0D1-9C16-4F78-BB93-397D83B304BC}" type="presOf" srcId="{99A26BC7-D347-4333-8DC3-B7C1111B4113}" destId="{658BE808-6AE7-4AD0-84AF-FAE95CEFDE67}" srcOrd="0" destOrd="0" presId="urn:microsoft.com/office/officeart/2005/8/layout/vList2"/>
    <dgm:cxn modelId="{55060E92-99C4-4ADB-9ADE-79D62FC00492}" type="presOf" srcId="{6A1D3180-C5AD-4F5D-AB6B-95B41C0465E5}" destId="{75646151-A383-4A86-8BD7-6C8105243A49}" srcOrd="0" destOrd="0" presId="urn:microsoft.com/office/officeart/2005/8/layout/vList2"/>
    <dgm:cxn modelId="{67A01827-8392-461A-B0A8-D235F1DB4D42}" srcId="{F5359E41-2093-4C7A-BF14-1855A3068F61}" destId="{B4FE885F-1935-4FAB-9F42-748B428A97EF}" srcOrd="0" destOrd="0" parTransId="{D18F7ED9-2F5B-43E7-9765-941E5565885D}" sibTransId="{4C9F0347-FA9C-4FAA-A2C4-3C3914FABC41}"/>
    <dgm:cxn modelId="{457C3710-A33C-4B00-A423-A1F8651881AA}" type="presOf" srcId="{F5359E41-2093-4C7A-BF14-1855A3068F61}" destId="{3BEE4538-14DA-4656-8B80-3C233E75059B}" srcOrd="0" destOrd="0" presId="urn:microsoft.com/office/officeart/2005/8/layout/vList2"/>
    <dgm:cxn modelId="{7FEF16AB-650B-455F-B7DA-F5827E2A75B2}" type="presOf" srcId="{B4FE885F-1935-4FAB-9F42-748B428A97EF}" destId="{3F6F63DD-983F-4B78-BA7D-84E32CE4BFEC}" srcOrd="0" destOrd="0" presId="urn:microsoft.com/office/officeart/2005/8/layout/vList2"/>
    <dgm:cxn modelId="{B811DA3C-F6B7-4942-B028-FFF35884AE87}" srcId="{99A26BC7-D347-4333-8DC3-B7C1111B4113}" destId="{4E49EF29-796E-43C9-BC32-4463C8197DA8}" srcOrd="4" destOrd="0" parTransId="{E7EB8EE5-2BBF-4A41-94ED-35B031469F39}" sibTransId="{0E29D221-6245-4606-BBA5-D9EFFCD20EE3}"/>
    <dgm:cxn modelId="{84D86C85-A778-4340-8001-3E69913156BD}" type="presOf" srcId="{09AEC9CA-9D52-4A49-889F-81AD494766DB}" destId="{3EC36EB3-0D0E-4C9B-A6FF-FDB059294BD8}" srcOrd="0" destOrd="0" presId="urn:microsoft.com/office/officeart/2005/8/layout/vList2"/>
    <dgm:cxn modelId="{8EE6A289-E98E-48EB-A55C-6D4CD398BB85}" type="presOf" srcId="{76E22ED6-3534-41E4-A011-575FCF18CBC1}" destId="{C463D82F-5AD4-4A0F-BA7B-8D6B637BDDC7}" srcOrd="0" destOrd="0" presId="urn:microsoft.com/office/officeart/2005/8/layout/vList2"/>
    <dgm:cxn modelId="{86D6C11B-6D94-49FA-B91C-5316D27E6AA3}" type="presOf" srcId="{4E49EF29-796E-43C9-BC32-4463C8197DA8}" destId="{8CA9FCFC-0B43-4A3C-8490-5227E409344E}" srcOrd="0" destOrd="0" presId="urn:microsoft.com/office/officeart/2005/8/layout/vList2"/>
    <dgm:cxn modelId="{8CD36AD7-18D5-4379-B448-80F1861268BA}" srcId="{4E49EF29-796E-43C9-BC32-4463C8197DA8}" destId="{3D6437CC-7D57-43E9-ADA1-8127B94E450D}" srcOrd="0" destOrd="0" parTransId="{4480F797-3AFA-48D4-B465-D3A98673E527}" sibTransId="{BDB68893-88DB-4D24-8D38-A10DEDA452C6}"/>
    <dgm:cxn modelId="{8A95FC8A-95B3-43C9-A895-E86A6E559B15}" type="presOf" srcId="{3D6437CC-7D57-43E9-ADA1-8127B94E450D}" destId="{E16E1AB9-E264-437E-9E03-C015AB5BE7CB}" srcOrd="0" destOrd="0" presId="urn:microsoft.com/office/officeart/2005/8/layout/vList2"/>
    <dgm:cxn modelId="{4C10E785-793A-4E17-8739-22BADD92DEBF}" srcId="{F7DE0206-D9EB-4F04-80EC-27698BF5A250}" destId="{09AEC9CA-9D52-4A49-889F-81AD494766DB}" srcOrd="0" destOrd="0" parTransId="{89D0A1FA-2535-4A7B-8756-49B4F3A095DC}" sibTransId="{9F0BE25B-F3FA-4B48-9B64-AA566E122694}"/>
    <dgm:cxn modelId="{0C9DBE8C-90B0-4C88-BDF8-304C060384AF}" srcId="{76E22ED6-3534-41E4-A011-575FCF18CBC1}" destId="{3559F230-9CAE-4894-8FB7-841403EE1CC7}" srcOrd="0" destOrd="0" parTransId="{B544163A-351D-490B-B6B0-45D16BAA34A0}" sibTransId="{C6C97AA8-1F6E-44F1-903F-B8A7EB2E24E8}"/>
    <dgm:cxn modelId="{D550F1B7-8443-48AC-9BB8-6B40CA34857D}" type="presOf" srcId="{B1DDD86E-A29E-474F-98E9-BFECE5D64FEA}" destId="{48CDAB69-5FF2-4A66-9F89-8F5EC9A4876A}" srcOrd="0" destOrd="0" presId="urn:microsoft.com/office/officeart/2005/8/layout/vList2"/>
    <dgm:cxn modelId="{6FD1883E-115D-4AC8-8CB9-DFE75F6BD33E}" srcId="{99A26BC7-D347-4333-8DC3-B7C1111B4113}" destId="{76E22ED6-3534-41E4-A011-575FCF18CBC1}" srcOrd="0" destOrd="0" parTransId="{A0AF9599-2612-4307-924A-359CEC20F9FB}" sibTransId="{C1248C3E-1FBF-4CE3-AF71-82A3F8EC580D}"/>
    <dgm:cxn modelId="{B0456DB1-60A0-4E0B-9709-FD997823A0B7}" type="presParOf" srcId="{658BE808-6AE7-4AD0-84AF-FAE95CEFDE67}" destId="{C463D82F-5AD4-4A0F-BA7B-8D6B637BDDC7}" srcOrd="0" destOrd="0" presId="urn:microsoft.com/office/officeart/2005/8/layout/vList2"/>
    <dgm:cxn modelId="{CFF27E77-F0CA-4FC7-AC0C-CBCB255983FF}" type="presParOf" srcId="{658BE808-6AE7-4AD0-84AF-FAE95CEFDE67}" destId="{0C9593BA-826C-4A01-B6D5-0839832E88EE}" srcOrd="1" destOrd="0" presId="urn:microsoft.com/office/officeart/2005/8/layout/vList2"/>
    <dgm:cxn modelId="{7A76BF7A-D4F3-4A73-A68D-9F34F958F6FB}" type="presParOf" srcId="{658BE808-6AE7-4AD0-84AF-FAE95CEFDE67}" destId="{BADCFAB7-2C67-4600-BCAB-B7B50076F5AD}" srcOrd="2" destOrd="0" presId="urn:microsoft.com/office/officeart/2005/8/layout/vList2"/>
    <dgm:cxn modelId="{E2F55904-1C77-4FE0-9C3C-A01D238EAB44}" type="presParOf" srcId="{658BE808-6AE7-4AD0-84AF-FAE95CEFDE67}" destId="{3EC36EB3-0D0E-4C9B-A6FF-FDB059294BD8}" srcOrd="3" destOrd="0" presId="urn:microsoft.com/office/officeart/2005/8/layout/vList2"/>
    <dgm:cxn modelId="{D767651A-B61E-4B43-BD2F-E1E0935B32F4}" type="presParOf" srcId="{658BE808-6AE7-4AD0-84AF-FAE95CEFDE67}" destId="{3BEE4538-14DA-4656-8B80-3C233E75059B}" srcOrd="4" destOrd="0" presId="urn:microsoft.com/office/officeart/2005/8/layout/vList2"/>
    <dgm:cxn modelId="{A81A885B-C505-4E4E-BE16-F854A56D9416}" type="presParOf" srcId="{658BE808-6AE7-4AD0-84AF-FAE95CEFDE67}" destId="{3F6F63DD-983F-4B78-BA7D-84E32CE4BFEC}" srcOrd="5" destOrd="0" presId="urn:microsoft.com/office/officeart/2005/8/layout/vList2"/>
    <dgm:cxn modelId="{5105B02C-0B04-41B0-9774-A4835D1812F7}" type="presParOf" srcId="{658BE808-6AE7-4AD0-84AF-FAE95CEFDE67}" destId="{48CDAB69-5FF2-4A66-9F89-8F5EC9A4876A}" srcOrd="6" destOrd="0" presId="urn:microsoft.com/office/officeart/2005/8/layout/vList2"/>
    <dgm:cxn modelId="{C62D03DA-734A-46BD-B293-876146B249C2}" type="presParOf" srcId="{658BE808-6AE7-4AD0-84AF-FAE95CEFDE67}" destId="{75646151-A383-4A86-8BD7-6C8105243A49}" srcOrd="7" destOrd="0" presId="urn:microsoft.com/office/officeart/2005/8/layout/vList2"/>
    <dgm:cxn modelId="{BABCB327-1ABB-4B10-A129-496C083B0F68}" type="presParOf" srcId="{658BE808-6AE7-4AD0-84AF-FAE95CEFDE67}" destId="{8CA9FCFC-0B43-4A3C-8490-5227E409344E}" srcOrd="8" destOrd="0" presId="urn:microsoft.com/office/officeart/2005/8/layout/vList2"/>
    <dgm:cxn modelId="{E7FBE81C-EF2D-4192-AA74-947870F0336C}" type="presParOf" srcId="{658BE808-6AE7-4AD0-84AF-FAE95CEFDE67}" destId="{E16E1AB9-E264-437E-9E03-C015AB5BE7CB}"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9FDE6C-18D0-4487-975E-0894BACBC708}"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7AFEDD69-1B0A-4134-938D-A5B7092989E5}">
      <dgm:prSet/>
      <dgm:spPr/>
      <dgm:t>
        <a:bodyPr/>
        <a:lstStyle/>
        <a:p>
          <a:pPr rtl="0"/>
          <a:r>
            <a:rPr lang="en-US" dirty="0" smtClean="0"/>
            <a:t>Andrew Hall – Fundraising Chair</a:t>
          </a:r>
          <a:endParaRPr lang="en-US" dirty="0"/>
        </a:p>
      </dgm:t>
    </dgm:pt>
    <dgm:pt modelId="{91668586-400B-4F1B-ADBA-FC3CCD529CC5}" type="parTrans" cxnId="{225E9511-3EAA-4A8B-B754-8CA63315C850}">
      <dgm:prSet/>
      <dgm:spPr/>
      <dgm:t>
        <a:bodyPr/>
        <a:lstStyle/>
        <a:p>
          <a:endParaRPr lang="en-US"/>
        </a:p>
      </dgm:t>
    </dgm:pt>
    <dgm:pt modelId="{D47C168F-3277-4A4A-AFFB-74FAC20D7F4B}" type="sibTrans" cxnId="{225E9511-3EAA-4A8B-B754-8CA63315C850}">
      <dgm:prSet/>
      <dgm:spPr/>
      <dgm:t>
        <a:bodyPr/>
        <a:lstStyle/>
        <a:p>
          <a:endParaRPr lang="en-US"/>
        </a:p>
      </dgm:t>
    </dgm:pt>
    <dgm:pt modelId="{E4855847-79AB-4497-BA71-573081E9E58D}">
      <dgm:prSet/>
      <dgm:spPr/>
      <dgm:t>
        <a:bodyPr/>
        <a:lstStyle/>
        <a:p>
          <a:pPr rtl="0"/>
          <a:r>
            <a:rPr lang="en-US" dirty="0" smtClean="0"/>
            <a:t>asce.ucf.fundraising@gmail.com</a:t>
          </a:r>
          <a:endParaRPr lang="en-US" dirty="0"/>
        </a:p>
      </dgm:t>
    </dgm:pt>
    <dgm:pt modelId="{3F8E0CDE-001A-499A-A53F-A40890266975}" type="parTrans" cxnId="{B7E40082-4277-4BBD-8F31-F2C8FF0DF9D3}">
      <dgm:prSet/>
      <dgm:spPr/>
      <dgm:t>
        <a:bodyPr/>
        <a:lstStyle/>
        <a:p>
          <a:endParaRPr lang="en-US"/>
        </a:p>
      </dgm:t>
    </dgm:pt>
    <dgm:pt modelId="{0816332F-76DA-45F6-9CE8-B770535CCB95}" type="sibTrans" cxnId="{B7E40082-4277-4BBD-8F31-F2C8FF0DF9D3}">
      <dgm:prSet/>
      <dgm:spPr/>
      <dgm:t>
        <a:bodyPr/>
        <a:lstStyle/>
        <a:p>
          <a:endParaRPr lang="en-US"/>
        </a:p>
      </dgm:t>
    </dgm:pt>
    <dgm:pt modelId="{CDBF2F16-E137-449C-B0E2-6A1BB94AC011}">
      <dgm:prSet/>
      <dgm:spPr/>
      <dgm:t>
        <a:bodyPr/>
        <a:lstStyle/>
        <a:p>
          <a:pPr rtl="0"/>
          <a:r>
            <a:rPr lang="en-US" dirty="0" smtClean="0"/>
            <a:t>Gilbert Corral - Historian</a:t>
          </a:r>
          <a:endParaRPr lang="en-US" dirty="0"/>
        </a:p>
      </dgm:t>
    </dgm:pt>
    <dgm:pt modelId="{F8512A78-215B-4034-801D-344ABA078A33}" type="parTrans" cxnId="{DABDE14C-EDF9-467D-99BD-E0705C4CA9D7}">
      <dgm:prSet/>
      <dgm:spPr/>
      <dgm:t>
        <a:bodyPr/>
        <a:lstStyle/>
        <a:p>
          <a:endParaRPr lang="en-US"/>
        </a:p>
      </dgm:t>
    </dgm:pt>
    <dgm:pt modelId="{C079C3B3-6236-40EF-8E3B-F2518C54BEEF}" type="sibTrans" cxnId="{DABDE14C-EDF9-467D-99BD-E0705C4CA9D7}">
      <dgm:prSet/>
      <dgm:spPr/>
      <dgm:t>
        <a:bodyPr/>
        <a:lstStyle/>
        <a:p>
          <a:endParaRPr lang="en-US"/>
        </a:p>
      </dgm:t>
    </dgm:pt>
    <dgm:pt modelId="{692FFC99-5F68-42A6-85FD-888B4DEBBF54}">
      <dgm:prSet/>
      <dgm:spPr/>
      <dgm:t>
        <a:bodyPr/>
        <a:lstStyle/>
        <a:p>
          <a:pPr rtl="0"/>
          <a:r>
            <a:rPr lang="en-US" dirty="0" smtClean="0"/>
            <a:t>gcorral@knights.ucf.edu</a:t>
          </a:r>
          <a:endParaRPr lang="en-US" dirty="0"/>
        </a:p>
      </dgm:t>
    </dgm:pt>
    <dgm:pt modelId="{986BE257-0B17-42CA-BDB0-5B337AEF89F9}" type="parTrans" cxnId="{830A5261-852D-4598-9126-62835FB1FE3A}">
      <dgm:prSet/>
      <dgm:spPr/>
      <dgm:t>
        <a:bodyPr/>
        <a:lstStyle/>
        <a:p>
          <a:endParaRPr lang="en-US"/>
        </a:p>
      </dgm:t>
    </dgm:pt>
    <dgm:pt modelId="{E59A1F38-3DAC-4A89-9946-68182D36FF7D}" type="sibTrans" cxnId="{830A5261-852D-4598-9126-62835FB1FE3A}">
      <dgm:prSet/>
      <dgm:spPr/>
      <dgm:t>
        <a:bodyPr/>
        <a:lstStyle/>
        <a:p>
          <a:endParaRPr lang="en-US"/>
        </a:p>
      </dgm:t>
    </dgm:pt>
    <dgm:pt modelId="{7ADDEC16-CC1B-4957-B893-C6E2EA1F808D}">
      <dgm:prSet/>
      <dgm:spPr/>
      <dgm:t>
        <a:bodyPr/>
        <a:lstStyle/>
        <a:p>
          <a:pPr rtl="0"/>
          <a:r>
            <a:rPr lang="en-US" dirty="0" smtClean="0"/>
            <a:t>Catherine </a:t>
          </a:r>
          <a:r>
            <a:rPr lang="en-US" dirty="0" err="1" smtClean="0"/>
            <a:t>Felter</a:t>
          </a:r>
          <a:r>
            <a:rPr lang="en-US" dirty="0" smtClean="0"/>
            <a:t> – Conference Chair</a:t>
          </a:r>
          <a:endParaRPr lang="en-US" dirty="0"/>
        </a:p>
      </dgm:t>
    </dgm:pt>
    <dgm:pt modelId="{1B2F1210-7079-4117-AFA3-A1486341993A}" type="parTrans" cxnId="{7B92A9A4-7615-421D-AF1D-61706CAF543A}">
      <dgm:prSet/>
      <dgm:spPr/>
      <dgm:t>
        <a:bodyPr/>
        <a:lstStyle/>
        <a:p>
          <a:endParaRPr lang="en-US"/>
        </a:p>
      </dgm:t>
    </dgm:pt>
    <dgm:pt modelId="{A4555333-E21E-4449-A49D-54974C7399AE}" type="sibTrans" cxnId="{7B92A9A4-7615-421D-AF1D-61706CAF543A}">
      <dgm:prSet/>
      <dgm:spPr/>
      <dgm:t>
        <a:bodyPr/>
        <a:lstStyle/>
        <a:p>
          <a:endParaRPr lang="en-US"/>
        </a:p>
      </dgm:t>
    </dgm:pt>
    <dgm:pt modelId="{514E7AAB-ED5A-4F8A-B4EF-BC2975DC6B27}">
      <dgm:prSet/>
      <dgm:spPr/>
      <dgm:t>
        <a:bodyPr/>
        <a:lstStyle/>
        <a:p>
          <a:pPr rtl="0"/>
          <a:r>
            <a:rPr lang="en-US" dirty="0" smtClean="0"/>
            <a:t>felter_c@knights.ucf.edu</a:t>
          </a:r>
          <a:endParaRPr lang="en-US" dirty="0"/>
        </a:p>
      </dgm:t>
    </dgm:pt>
    <dgm:pt modelId="{CDF35084-421F-4E42-9053-F4DBF16BCCCE}" type="parTrans" cxnId="{4605B1A4-9532-4042-8313-62FAFAD658E6}">
      <dgm:prSet/>
      <dgm:spPr/>
      <dgm:t>
        <a:bodyPr/>
        <a:lstStyle/>
        <a:p>
          <a:endParaRPr lang="en-US"/>
        </a:p>
      </dgm:t>
    </dgm:pt>
    <dgm:pt modelId="{62E359D7-DE96-40A3-A528-007AC01BD159}" type="sibTrans" cxnId="{4605B1A4-9532-4042-8313-62FAFAD658E6}">
      <dgm:prSet/>
      <dgm:spPr/>
      <dgm:t>
        <a:bodyPr/>
        <a:lstStyle/>
        <a:p>
          <a:endParaRPr lang="en-US"/>
        </a:p>
      </dgm:t>
    </dgm:pt>
    <dgm:pt modelId="{F4F43883-C145-4450-81AD-DB2EDC38B015}">
      <dgm:prSet/>
      <dgm:spPr/>
      <dgm:t>
        <a:bodyPr/>
        <a:lstStyle/>
        <a:p>
          <a:pPr rtl="0"/>
          <a:r>
            <a:rPr lang="en-US" dirty="0" smtClean="0"/>
            <a:t>Reid Kirkpatrick – Corr. Secretary</a:t>
          </a:r>
          <a:endParaRPr lang="en-US" dirty="0"/>
        </a:p>
      </dgm:t>
    </dgm:pt>
    <dgm:pt modelId="{F3DD4EBB-4E46-425D-AEB1-E7D91413737D}" type="parTrans" cxnId="{AD419056-87CA-4F03-A4E5-0CDBF1078003}">
      <dgm:prSet/>
      <dgm:spPr/>
      <dgm:t>
        <a:bodyPr/>
        <a:lstStyle/>
        <a:p>
          <a:endParaRPr lang="en-US"/>
        </a:p>
      </dgm:t>
    </dgm:pt>
    <dgm:pt modelId="{D0CEB313-1838-4287-9791-35A0417D7E7F}" type="sibTrans" cxnId="{AD419056-87CA-4F03-A4E5-0CDBF1078003}">
      <dgm:prSet/>
      <dgm:spPr/>
      <dgm:t>
        <a:bodyPr/>
        <a:lstStyle/>
        <a:p>
          <a:endParaRPr lang="en-US"/>
        </a:p>
      </dgm:t>
    </dgm:pt>
    <dgm:pt modelId="{CBFC9942-854E-4A05-A725-A273402DEF2F}">
      <dgm:prSet/>
      <dgm:spPr/>
      <dgm:t>
        <a:bodyPr/>
        <a:lstStyle/>
        <a:p>
          <a:pPr rtl="0"/>
          <a:r>
            <a:rPr lang="en-US" dirty="0" smtClean="0"/>
            <a:t>rkirkpatrick3@knights.ucf.edu</a:t>
          </a:r>
          <a:endParaRPr lang="en-US" dirty="0"/>
        </a:p>
      </dgm:t>
    </dgm:pt>
    <dgm:pt modelId="{B2EC618F-DBC5-472E-A6CD-44E584D9DA9B}" type="parTrans" cxnId="{948372A1-B8CD-4B19-84E8-61F6628D90EC}">
      <dgm:prSet/>
      <dgm:spPr/>
      <dgm:t>
        <a:bodyPr/>
        <a:lstStyle/>
        <a:p>
          <a:endParaRPr lang="en-US"/>
        </a:p>
      </dgm:t>
    </dgm:pt>
    <dgm:pt modelId="{03F1C989-3DE4-4351-B7C8-BF0329B7088B}" type="sibTrans" cxnId="{948372A1-B8CD-4B19-84E8-61F6628D90EC}">
      <dgm:prSet/>
      <dgm:spPr/>
      <dgm:t>
        <a:bodyPr/>
        <a:lstStyle/>
        <a:p>
          <a:endParaRPr lang="en-US"/>
        </a:p>
      </dgm:t>
    </dgm:pt>
    <dgm:pt modelId="{10BD5571-4F07-4B2E-B52D-38EE97ABFE80}">
      <dgm:prSet/>
      <dgm:spPr/>
      <dgm:t>
        <a:bodyPr/>
        <a:lstStyle/>
        <a:p>
          <a:pPr rtl="0"/>
          <a:r>
            <a:rPr lang="en-US" dirty="0" smtClean="0"/>
            <a:t>Jaclyn </a:t>
          </a:r>
          <a:r>
            <a:rPr lang="en-US" dirty="0" err="1" smtClean="0"/>
            <a:t>Molfetto</a:t>
          </a:r>
          <a:r>
            <a:rPr lang="en-US" dirty="0" smtClean="0"/>
            <a:t> – Recruitment Chair</a:t>
          </a:r>
          <a:endParaRPr lang="en-US" dirty="0"/>
        </a:p>
      </dgm:t>
    </dgm:pt>
    <dgm:pt modelId="{3A278EC0-75D6-4469-9FFA-47B1482C2044}" type="parTrans" cxnId="{03242428-006B-4FF4-8996-0D9DF74E310E}">
      <dgm:prSet/>
      <dgm:spPr/>
      <dgm:t>
        <a:bodyPr/>
        <a:lstStyle/>
        <a:p>
          <a:endParaRPr lang="en-US"/>
        </a:p>
      </dgm:t>
    </dgm:pt>
    <dgm:pt modelId="{644B5219-BC0C-4077-9B90-B341B1512FE0}" type="sibTrans" cxnId="{03242428-006B-4FF4-8996-0D9DF74E310E}">
      <dgm:prSet/>
      <dgm:spPr/>
      <dgm:t>
        <a:bodyPr/>
        <a:lstStyle/>
        <a:p>
          <a:endParaRPr lang="en-US"/>
        </a:p>
      </dgm:t>
    </dgm:pt>
    <dgm:pt modelId="{2CFFFC2D-4409-4F45-A15E-6676BEA5998F}">
      <dgm:prSet/>
      <dgm:spPr/>
      <dgm:t>
        <a:bodyPr/>
        <a:lstStyle/>
        <a:p>
          <a:pPr rtl="0"/>
          <a:r>
            <a:rPr lang="en-US" dirty="0" smtClean="0"/>
            <a:t>jaclynmolfetto@knights.ucf.edu</a:t>
          </a:r>
          <a:endParaRPr lang="en-US" dirty="0"/>
        </a:p>
      </dgm:t>
    </dgm:pt>
    <dgm:pt modelId="{9896B855-5FA9-4178-9333-AFAE89CFCB41}" type="parTrans" cxnId="{6E74E5F3-795F-41DF-A3A8-F57A2D709658}">
      <dgm:prSet/>
      <dgm:spPr/>
      <dgm:t>
        <a:bodyPr/>
        <a:lstStyle/>
        <a:p>
          <a:endParaRPr lang="en-US"/>
        </a:p>
      </dgm:t>
    </dgm:pt>
    <dgm:pt modelId="{EA36B446-CED4-483B-B0E8-137EC7CD53CA}" type="sibTrans" cxnId="{6E74E5F3-795F-41DF-A3A8-F57A2D709658}">
      <dgm:prSet/>
      <dgm:spPr/>
      <dgm:t>
        <a:bodyPr/>
        <a:lstStyle/>
        <a:p>
          <a:endParaRPr lang="en-US"/>
        </a:p>
      </dgm:t>
    </dgm:pt>
    <dgm:pt modelId="{8F13F1A7-72D6-4850-BB20-72F23D5A52E6}" type="pres">
      <dgm:prSet presAssocID="{A29FDE6C-18D0-4487-975E-0894BACBC708}" presName="linear" presStyleCnt="0">
        <dgm:presLayoutVars>
          <dgm:animLvl val="lvl"/>
          <dgm:resizeHandles val="exact"/>
        </dgm:presLayoutVars>
      </dgm:prSet>
      <dgm:spPr/>
      <dgm:t>
        <a:bodyPr/>
        <a:lstStyle/>
        <a:p>
          <a:endParaRPr lang="en-US"/>
        </a:p>
      </dgm:t>
    </dgm:pt>
    <dgm:pt modelId="{21E472C8-DDAB-452D-A309-1C74EF748D4B}" type="pres">
      <dgm:prSet presAssocID="{7AFEDD69-1B0A-4134-938D-A5B7092989E5}" presName="parentText" presStyleLbl="node1" presStyleIdx="0" presStyleCnt="5">
        <dgm:presLayoutVars>
          <dgm:chMax val="0"/>
          <dgm:bulletEnabled val="1"/>
        </dgm:presLayoutVars>
      </dgm:prSet>
      <dgm:spPr/>
      <dgm:t>
        <a:bodyPr/>
        <a:lstStyle/>
        <a:p>
          <a:endParaRPr lang="en-US"/>
        </a:p>
      </dgm:t>
    </dgm:pt>
    <dgm:pt modelId="{0CE6506A-3314-42EF-9B6D-ACECF2FB50BF}" type="pres">
      <dgm:prSet presAssocID="{7AFEDD69-1B0A-4134-938D-A5B7092989E5}" presName="childText" presStyleLbl="revTx" presStyleIdx="0" presStyleCnt="5">
        <dgm:presLayoutVars>
          <dgm:bulletEnabled val="1"/>
        </dgm:presLayoutVars>
      </dgm:prSet>
      <dgm:spPr/>
      <dgm:t>
        <a:bodyPr/>
        <a:lstStyle/>
        <a:p>
          <a:endParaRPr lang="en-US"/>
        </a:p>
      </dgm:t>
    </dgm:pt>
    <dgm:pt modelId="{51A3421D-46C8-47AF-95EB-6AFDC04AA3FE}" type="pres">
      <dgm:prSet presAssocID="{CDBF2F16-E137-449C-B0E2-6A1BB94AC011}" presName="parentText" presStyleLbl="node1" presStyleIdx="1" presStyleCnt="5">
        <dgm:presLayoutVars>
          <dgm:chMax val="0"/>
          <dgm:bulletEnabled val="1"/>
        </dgm:presLayoutVars>
      </dgm:prSet>
      <dgm:spPr/>
      <dgm:t>
        <a:bodyPr/>
        <a:lstStyle/>
        <a:p>
          <a:endParaRPr lang="en-US"/>
        </a:p>
      </dgm:t>
    </dgm:pt>
    <dgm:pt modelId="{0978E80C-33CF-4D77-9819-23C0A112032A}" type="pres">
      <dgm:prSet presAssocID="{CDBF2F16-E137-449C-B0E2-6A1BB94AC011}" presName="childText" presStyleLbl="revTx" presStyleIdx="1" presStyleCnt="5">
        <dgm:presLayoutVars>
          <dgm:bulletEnabled val="1"/>
        </dgm:presLayoutVars>
      </dgm:prSet>
      <dgm:spPr/>
      <dgm:t>
        <a:bodyPr/>
        <a:lstStyle/>
        <a:p>
          <a:endParaRPr lang="en-US"/>
        </a:p>
      </dgm:t>
    </dgm:pt>
    <dgm:pt modelId="{9C76C0E4-600B-4476-B33E-8E2E2BE40E26}" type="pres">
      <dgm:prSet presAssocID="{7ADDEC16-CC1B-4957-B893-C6E2EA1F808D}" presName="parentText" presStyleLbl="node1" presStyleIdx="2" presStyleCnt="5">
        <dgm:presLayoutVars>
          <dgm:chMax val="0"/>
          <dgm:bulletEnabled val="1"/>
        </dgm:presLayoutVars>
      </dgm:prSet>
      <dgm:spPr/>
      <dgm:t>
        <a:bodyPr/>
        <a:lstStyle/>
        <a:p>
          <a:endParaRPr lang="en-US"/>
        </a:p>
      </dgm:t>
    </dgm:pt>
    <dgm:pt modelId="{2AA398A1-8D69-4D53-9E48-CB2D73050609}" type="pres">
      <dgm:prSet presAssocID="{7ADDEC16-CC1B-4957-B893-C6E2EA1F808D}" presName="childText" presStyleLbl="revTx" presStyleIdx="2" presStyleCnt="5">
        <dgm:presLayoutVars>
          <dgm:bulletEnabled val="1"/>
        </dgm:presLayoutVars>
      </dgm:prSet>
      <dgm:spPr/>
      <dgm:t>
        <a:bodyPr/>
        <a:lstStyle/>
        <a:p>
          <a:endParaRPr lang="en-US"/>
        </a:p>
      </dgm:t>
    </dgm:pt>
    <dgm:pt modelId="{B0211765-58A0-42D3-89EC-CEAADDA3A323}" type="pres">
      <dgm:prSet presAssocID="{F4F43883-C145-4450-81AD-DB2EDC38B015}" presName="parentText" presStyleLbl="node1" presStyleIdx="3" presStyleCnt="5">
        <dgm:presLayoutVars>
          <dgm:chMax val="0"/>
          <dgm:bulletEnabled val="1"/>
        </dgm:presLayoutVars>
      </dgm:prSet>
      <dgm:spPr/>
      <dgm:t>
        <a:bodyPr/>
        <a:lstStyle/>
        <a:p>
          <a:endParaRPr lang="en-US"/>
        </a:p>
      </dgm:t>
    </dgm:pt>
    <dgm:pt modelId="{F2EC9051-1061-4217-9AF6-00A881DEF2FE}" type="pres">
      <dgm:prSet presAssocID="{F4F43883-C145-4450-81AD-DB2EDC38B015}" presName="childText" presStyleLbl="revTx" presStyleIdx="3" presStyleCnt="5">
        <dgm:presLayoutVars>
          <dgm:bulletEnabled val="1"/>
        </dgm:presLayoutVars>
      </dgm:prSet>
      <dgm:spPr/>
      <dgm:t>
        <a:bodyPr/>
        <a:lstStyle/>
        <a:p>
          <a:endParaRPr lang="en-US"/>
        </a:p>
      </dgm:t>
    </dgm:pt>
    <dgm:pt modelId="{9E6EB2B5-0489-47C5-BF99-3DA4352DB8FF}" type="pres">
      <dgm:prSet presAssocID="{10BD5571-4F07-4B2E-B52D-38EE97ABFE80}" presName="parentText" presStyleLbl="node1" presStyleIdx="4" presStyleCnt="5">
        <dgm:presLayoutVars>
          <dgm:chMax val="0"/>
          <dgm:bulletEnabled val="1"/>
        </dgm:presLayoutVars>
      </dgm:prSet>
      <dgm:spPr/>
      <dgm:t>
        <a:bodyPr/>
        <a:lstStyle/>
        <a:p>
          <a:endParaRPr lang="en-US"/>
        </a:p>
      </dgm:t>
    </dgm:pt>
    <dgm:pt modelId="{EEB95970-A894-4B02-BE2B-646A626F0DA2}" type="pres">
      <dgm:prSet presAssocID="{10BD5571-4F07-4B2E-B52D-38EE97ABFE80}" presName="childText" presStyleLbl="revTx" presStyleIdx="4" presStyleCnt="5">
        <dgm:presLayoutVars>
          <dgm:bulletEnabled val="1"/>
        </dgm:presLayoutVars>
      </dgm:prSet>
      <dgm:spPr/>
      <dgm:t>
        <a:bodyPr/>
        <a:lstStyle/>
        <a:p>
          <a:endParaRPr lang="en-US"/>
        </a:p>
      </dgm:t>
    </dgm:pt>
  </dgm:ptLst>
  <dgm:cxnLst>
    <dgm:cxn modelId="{830A5261-852D-4598-9126-62835FB1FE3A}" srcId="{CDBF2F16-E137-449C-B0E2-6A1BB94AC011}" destId="{692FFC99-5F68-42A6-85FD-888B4DEBBF54}" srcOrd="0" destOrd="0" parTransId="{986BE257-0B17-42CA-BDB0-5B337AEF89F9}" sibTransId="{E59A1F38-3DAC-4A89-9946-68182D36FF7D}"/>
    <dgm:cxn modelId="{4605B1A4-9532-4042-8313-62FAFAD658E6}" srcId="{7ADDEC16-CC1B-4957-B893-C6E2EA1F808D}" destId="{514E7AAB-ED5A-4F8A-B4EF-BC2975DC6B27}" srcOrd="0" destOrd="0" parTransId="{CDF35084-421F-4E42-9053-F4DBF16BCCCE}" sibTransId="{62E359D7-DE96-40A3-A528-007AC01BD159}"/>
    <dgm:cxn modelId="{701D0AF2-FCC0-4844-AC4C-BD6F9BEE12BD}" type="presOf" srcId="{F4F43883-C145-4450-81AD-DB2EDC38B015}" destId="{B0211765-58A0-42D3-89EC-CEAADDA3A323}" srcOrd="0" destOrd="0" presId="urn:microsoft.com/office/officeart/2005/8/layout/vList2"/>
    <dgm:cxn modelId="{03242428-006B-4FF4-8996-0D9DF74E310E}" srcId="{A29FDE6C-18D0-4487-975E-0894BACBC708}" destId="{10BD5571-4F07-4B2E-B52D-38EE97ABFE80}" srcOrd="4" destOrd="0" parTransId="{3A278EC0-75D6-4469-9FFA-47B1482C2044}" sibTransId="{644B5219-BC0C-4077-9B90-B341B1512FE0}"/>
    <dgm:cxn modelId="{0EB9F525-8960-4B9D-8DBA-6B7BA5A2CFF9}" type="presOf" srcId="{10BD5571-4F07-4B2E-B52D-38EE97ABFE80}" destId="{9E6EB2B5-0489-47C5-BF99-3DA4352DB8FF}" srcOrd="0" destOrd="0" presId="urn:microsoft.com/office/officeart/2005/8/layout/vList2"/>
    <dgm:cxn modelId="{948372A1-B8CD-4B19-84E8-61F6628D90EC}" srcId="{F4F43883-C145-4450-81AD-DB2EDC38B015}" destId="{CBFC9942-854E-4A05-A725-A273402DEF2F}" srcOrd="0" destOrd="0" parTransId="{B2EC618F-DBC5-472E-A6CD-44E584D9DA9B}" sibTransId="{03F1C989-3DE4-4351-B7C8-BF0329B7088B}"/>
    <dgm:cxn modelId="{7A981BFF-3983-4C22-B6E2-3964B2908ACF}" type="presOf" srcId="{2CFFFC2D-4409-4F45-A15E-6676BEA5998F}" destId="{EEB95970-A894-4B02-BE2B-646A626F0DA2}" srcOrd="0" destOrd="0" presId="urn:microsoft.com/office/officeart/2005/8/layout/vList2"/>
    <dgm:cxn modelId="{A2FADBE1-E90E-4E0E-9CF5-6BA708A5E7D7}" type="presOf" srcId="{7ADDEC16-CC1B-4957-B893-C6E2EA1F808D}" destId="{9C76C0E4-600B-4476-B33E-8E2E2BE40E26}" srcOrd="0" destOrd="0" presId="urn:microsoft.com/office/officeart/2005/8/layout/vList2"/>
    <dgm:cxn modelId="{AD419056-87CA-4F03-A4E5-0CDBF1078003}" srcId="{A29FDE6C-18D0-4487-975E-0894BACBC708}" destId="{F4F43883-C145-4450-81AD-DB2EDC38B015}" srcOrd="3" destOrd="0" parTransId="{F3DD4EBB-4E46-425D-AEB1-E7D91413737D}" sibTransId="{D0CEB313-1838-4287-9791-35A0417D7E7F}"/>
    <dgm:cxn modelId="{B7E40082-4277-4BBD-8F31-F2C8FF0DF9D3}" srcId="{7AFEDD69-1B0A-4134-938D-A5B7092989E5}" destId="{E4855847-79AB-4497-BA71-573081E9E58D}" srcOrd="0" destOrd="0" parTransId="{3F8E0CDE-001A-499A-A53F-A40890266975}" sibTransId="{0816332F-76DA-45F6-9CE8-B770535CCB95}"/>
    <dgm:cxn modelId="{CDC99D80-776C-44CD-8475-1321C344C8A3}" type="presOf" srcId="{A29FDE6C-18D0-4487-975E-0894BACBC708}" destId="{8F13F1A7-72D6-4850-BB20-72F23D5A52E6}" srcOrd="0" destOrd="0" presId="urn:microsoft.com/office/officeart/2005/8/layout/vList2"/>
    <dgm:cxn modelId="{DDF3ABF5-CF46-49FE-A61B-1AA1ACA8543B}" type="presOf" srcId="{514E7AAB-ED5A-4F8A-B4EF-BC2975DC6B27}" destId="{2AA398A1-8D69-4D53-9E48-CB2D73050609}" srcOrd="0" destOrd="0" presId="urn:microsoft.com/office/officeart/2005/8/layout/vList2"/>
    <dgm:cxn modelId="{DABDE14C-EDF9-467D-99BD-E0705C4CA9D7}" srcId="{A29FDE6C-18D0-4487-975E-0894BACBC708}" destId="{CDBF2F16-E137-449C-B0E2-6A1BB94AC011}" srcOrd="1" destOrd="0" parTransId="{F8512A78-215B-4034-801D-344ABA078A33}" sibTransId="{C079C3B3-6236-40EF-8E3B-F2518C54BEEF}"/>
    <dgm:cxn modelId="{6E74E5F3-795F-41DF-A3A8-F57A2D709658}" srcId="{10BD5571-4F07-4B2E-B52D-38EE97ABFE80}" destId="{2CFFFC2D-4409-4F45-A15E-6676BEA5998F}" srcOrd="0" destOrd="0" parTransId="{9896B855-5FA9-4178-9333-AFAE89CFCB41}" sibTransId="{EA36B446-CED4-483B-B0E8-137EC7CD53CA}"/>
    <dgm:cxn modelId="{483B433C-2E48-44EF-9A01-FD475A4D2A4C}" type="presOf" srcId="{692FFC99-5F68-42A6-85FD-888B4DEBBF54}" destId="{0978E80C-33CF-4D77-9819-23C0A112032A}" srcOrd="0" destOrd="0" presId="urn:microsoft.com/office/officeart/2005/8/layout/vList2"/>
    <dgm:cxn modelId="{0097049B-96BA-483E-AF3B-71D750EDAB80}" type="presOf" srcId="{CDBF2F16-E137-449C-B0E2-6A1BB94AC011}" destId="{51A3421D-46C8-47AF-95EB-6AFDC04AA3FE}" srcOrd="0" destOrd="0" presId="urn:microsoft.com/office/officeart/2005/8/layout/vList2"/>
    <dgm:cxn modelId="{827223CC-1D1F-4888-AF3F-B9B51926CC76}" type="presOf" srcId="{E4855847-79AB-4497-BA71-573081E9E58D}" destId="{0CE6506A-3314-42EF-9B6D-ACECF2FB50BF}" srcOrd="0" destOrd="0" presId="urn:microsoft.com/office/officeart/2005/8/layout/vList2"/>
    <dgm:cxn modelId="{7B92A9A4-7615-421D-AF1D-61706CAF543A}" srcId="{A29FDE6C-18D0-4487-975E-0894BACBC708}" destId="{7ADDEC16-CC1B-4957-B893-C6E2EA1F808D}" srcOrd="2" destOrd="0" parTransId="{1B2F1210-7079-4117-AFA3-A1486341993A}" sibTransId="{A4555333-E21E-4449-A49D-54974C7399AE}"/>
    <dgm:cxn modelId="{5CCA4BEE-69D6-4A61-8B39-6C7E5CBBDEAB}" type="presOf" srcId="{CBFC9942-854E-4A05-A725-A273402DEF2F}" destId="{F2EC9051-1061-4217-9AF6-00A881DEF2FE}" srcOrd="0" destOrd="0" presId="urn:microsoft.com/office/officeart/2005/8/layout/vList2"/>
    <dgm:cxn modelId="{225E9511-3EAA-4A8B-B754-8CA63315C850}" srcId="{A29FDE6C-18D0-4487-975E-0894BACBC708}" destId="{7AFEDD69-1B0A-4134-938D-A5B7092989E5}" srcOrd="0" destOrd="0" parTransId="{91668586-400B-4F1B-ADBA-FC3CCD529CC5}" sibTransId="{D47C168F-3277-4A4A-AFFB-74FAC20D7F4B}"/>
    <dgm:cxn modelId="{52CA00BD-57B3-4669-BFE4-1A80A278199B}" type="presOf" srcId="{7AFEDD69-1B0A-4134-938D-A5B7092989E5}" destId="{21E472C8-DDAB-452D-A309-1C74EF748D4B}" srcOrd="0" destOrd="0" presId="urn:microsoft.com/office/officeart/2005/8/layout/vList2"/>
    <dgm:cxn modelId="{CD2F3178-19B3-471F-97C2-4B525ACE2819}" type="presParOf" srcId="{8F13F1A7-72D6-4850-BB20-72F23D5A52E6}" destId="{21E472C8-DDAB-452D-A309-1C74EF748D4B}" srcOrd="0" destOrd="0" presId="urn:microsoft.com/office/officeart/2005/8/layout/vList2"/>
    <dgm:cxn modelId="{C28C1AF9-6480-4B1E-892F-A153A1BA5939}" type="presParOf" srcId="{8F13F1A7-72D6-4850-BB20-72F23D5A52E6}" destId="{0CE6506A-3314-42EF-9B6D-ACECF2FB50BF}" srcOrd="1" destOrd="0" presId="urn:microsoft.com/office/officeart/2005/8/layout/vList2"/>
    <dgm:cxn modelId="{D48F7FA3-A2E0-425F-8E73-B56A035E09CB}" type="presParOf" srcId="{8F13F1A7-72D6-4850-BB20-72F23D5A52E6}" destId="{51A3421D-46C8-47AF-95EB-6AFDC04AA3FE}" srcOrd="2" destOrd="0" presId="urn:microsoft.com/office/officeart/2005/8/layout/vList2"/>
    <dgm:cxn modelId="{38A1F408-3F1D-4B5C-B11C-780FA8BF947A}" type="presParOf" srcId="{8F13F1A7-72D6-4850-BB20-72F23D5A52E6}" destId="{0978E80C-33CF-4D77-9819-23C0A112032A}" srcOrd="3" destOrd="0" presId="urn:microsoft.com/office/officeart/2005/8/layout/vList2"/>
    <dgm:cxn modelId="{6E396A2A-5965-4C3D-A26B-08A988F767DA}" type="presParOf" srcId="{8F13F1A7-72D6-4850-BB20-72F23D5A52E6}" destId="{9C76C0E4-600B-4476-B33E-8E2E2BE40E26}" srcOrd="4" destOrd="0" presId="urn:microsoft.com/office/officeart/2005/8/layout/vList2"/>
    <dgm:cxn modelId="{66E9564C-45FA-4E2B-B8E2-9D6B8B230388}" type="presParOf" srcId="{8F13F1A7-72D6-4850-BB20-72F23D5A52E6}" destId="{2AA398A1-8D69-4D53-9E48-CB2D73050609}" srcOrd="5" destOrd="0" presId="urn:microsoft.com/office/officeart/2005/8/layout/vList2"/>
    <dgm:cxn modelId="{50699C01-9467-4595-920A-414A870879F4}" type="presParOf" srcId="{8F13F1A7-72D6-4850-BB20-72F23D5A52E6}" destId="{B0211765-58A0-42D3-89EC-CEAADDA3A323}" srcOrd="6" destOrd="0" presId="urn:microsoft.com/office/officeart/2005/8/layout/vList2"/>
    <dgm:cxn modelId="{9518DAD2-4472-4FD6-89F0-A66AF4593806}" type="presParOf" srcId="{8F13F1A7-72D6-4850-BB20-72F23D5A52E6}" destId="{F2EC9051-1061-4217-9AF6-00A881DEF2FE}" srcOrd="7" destOrd="0" presId="urn:microsoft.com/office/officeart/2005/8/layout/vList2"/>
    <dgm:cxn modelId="{77C46DC7-313A-4328-938F-6E410CFED8EB}" type="presParOf" srcId="{8F13F1A7-72D6-4850-BB20-72F23D5A52E6}" destId="{9E6EB2B5-0489-47C5-BF99-3DA4352DB8FF}" srcOrd="8" destOrd="0" presId="urn:microsoft.com/office/officeart/2005/8/layout/vList2"/>
    <dgm:cxn modelId="{B8030FD1-AB3C-4E63-9CAD-652837A3DD1C}" type="presParOf" srcId="{8F13F1A7-72D6-4850-BB20-72F23D5A52E6}" destId="{EEB95970-A894-4B02-BE2B-646A626F0DA2}" srcOrd="9"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B27647-65BD-4340-A56C-E05F283050F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6D14BAE3-8878-4C22-AC69-D529A3B7CA41}">
      <dgm:prSet phldrT="[Text]"/>
      <dgm:spPr/>
      <dgm:t>
        <a:bodyPr/>
        <a:lstStyle/>
        <a:p>
          <a:r>
            <a:rPr lang="en-US" dirty="0" smtClean="0"/>
            <a:t>Noelle Crosby – Social Chair</a:t>
          </a:r>
          <a:endParaRPr lang="en-US" dirty="0"/>
        </a:p>
      </dgm:t>
    </dgm:pt>
    <dgm:pt modelId="{27FE5CE8-7E57-459F-829A-69E16AD0EC15}" type="parTrans" cxnId="{CA2E53FF-C1BB-437C-A056-2BF62AA78025}">
      <dgm:prSet/>
      <dgm:spPr/>
      <dgm:t>
        <a:bodyPr/>
        <a:lstStyle/>
        <a:p>
          <a:endParaRPr lang="en-US"/>
        </a:p>
      </dgm:t>
    </dgm:pt>
    <dgm:pt modelId="{5E6431A8-46CA-4DAB-9F9C-2929661C3651}" type="sibTrans" cxnId="{CA2E53FF-C1BB-437C-A056-2BF62AA78025}">
      <dgm:prSet/>
      <dgm:spPr/>
      <dgm:t>
        <a:bodyPr/>
        <a:lstStyle/>
        <a:p>
          <a:endParaRPr lang="en-US"/>
        </a:p>
      </dgm:t>
    </dgm:pt>
    <dgm:pt modelId="{0378E966-533C-4109-BF25-1D3316A98614}">
      <dgm:prSet phldrT="[Text]"/>
      <dgm:spPr/>
      <dgm:t>
        <a:bodyPr/>
        <a:lstStyle/>
        <a:p>
          <a:r>
            <a:rPr lang="en-US" dirty="0" smtClean="0"/>
            <a:t>noellecrosby@knights.ucf.edu</a:t>
          </a:r>
          <a:endParaRPr lang="en-US" dirty="0"/>
        </a:p>
      </dgm:t>
    </dgm:pt>
    <dgm:pt modelId="{A56D0541-30DC-40FD-AA3A-141B6CD9E628}" type="parTrans" cxnId="{54925C6D-900D-4F2C-8210-F3ECF46EAFF0}">
      <dgm:prSet/>
      <dgm:spPr/>
      <dgm:t>
        <a:bodyPr/>
        <a:lstStyle/>
        <a:p>
          <a:endParaRPr lang="en-US"/>
        </a:p>
      </dgm:t>
    </dgm:pt>
    <dgm:pt modelId="{2C94A162-2298-417F-828E-A1C6AD7D1A1A}" type="sibTrans" cxnId="{54925C6D-900D-4F2C-8210-F3ECF46EAFF0}">
      <dgm:prSet/>
      <dgm:spPr/>
      <dgm:t>
        <a:bodyPr/>
        <a:lstStyle/>
        <a:p>
          <a:endParaRPr lang="en-US"/>
        </a:p>
      </dgm:t>
    </dgm:pt>
    <dgm:pt modelId="{63009759-90AE-4261-904A-32236F3B1FE0}">
      <dgm:prSet phldrT="[Text]"/>
      <dgm:spPr/>
      <dgm:t>
        <a:bodyPr/>
        <a:lstStyle/>
        <a:p>
          <a:r>
            <a:rPr lang="en-US" dirty="0" smtClean="0"/>
            <a:t>Edwin Ramos – Graduate Advisor</a:t>
          </a:r>
          <a:endParaRPr lang="en-US" dirty="0"/>
        </a:p>
      </dgm:t>
    </dgm:pt>
    <dgm:pt modelId="{9B5D3F8F-E140-47F7-B374-73DC8D7631FB}" type="parTrans" cxnId="{E9493B29-D54A-4C06-9296-6290A18DCF30}">
      <dgm:prSet/>
      <dgm:spPr/>
      <dgm:t>
        <a:bodyPr/>
        <a:lstStyle/>
        <a:p>
          <a:endParaRPr lang="en-US"/>
        </a:p>
      </dgm:t>
    </dgm:pt>
    <dgm:pt modelId="{20564237-2173-4820-920D-56AD12F55726}" type="sibTrans" cxnId="{E9493B29-D54A-4C06-9296-6290A18DCF30}">
      <dgm:prSet/>
      <dgm:spPr/>
      <dgm:t>
        <a:bodyPr/>
        <a:lstStyle/>
        <a:p>
          <a:endParaRPr lang="en-US"/>
        </a:p>
      </dgm:t>
    </dgm:pt>
    <dgm:pt modelId="{36FB647A-EEE5-44C0-B6D0-7269CFB1D16F}">
      <dgm:prSet phldrT="[Text]"/>
      <dgm:spPr/>
      <dgm:t>
        <a:bodyPr/>
        <a:lstStyle/>
        <a:p>
          <a:r>
            <a:rPr lang="en-US" dirty="0" smtClean="0"/>
            <a:t>edwin.89@knights.ucf.edu</a:t>
          </a:r>
          <a:endParaRPr lang="en-US" dirty="0"/>
        </a:p>
      </dgm:t>
    </dgm:pt>
    <dgm:pt modelId="{7769338E-43BA-4AA4-9057-6EDF8E922E1D}" type="parTrans" cxnId="{D6A6CBCB-8ECF-46E9-A852-8F32A3268FF4}">
      <dgm:prSet/>
      <dgm:spPr/>
      <dgm:t>
        <a:bodyPr/>
        <a:lstStyle/>
        <a:p>
          <a:endParaRPr lang="en-US"/>
        </a:p>
      </dgm:t>
    </dgm:pt>
    <dgm:pt modelId="{C98FF518-1FFF-49E3-A404-C82F4996BF97}" type="sibTrans" cxnId="{D6A6CBCB-8ECF-46E9-A852-8F32A3268FF4}">
      <dgm:prSet/>
      <dgm:spPr/>
      <dgm:t>
        <a:bodyPr/>
        <a:lstStyle/>
        <a:p>
          <a:endParaRPr lang="en-US"/>
        </a:p>
      </dgm:t>
    </dgm:pt>
    <dgm:pt modelId="{C6C7C9DE-B1E6-4909-B5B6-63D2431BA3CD}">
      <dgm:prSet phldrT="[Text]"/>
      <dgm:spPr/>
      <dgm:t>
        <a:bodyPr/>
        <a:lstStyle/>
        <a:p>
          <a:r>
            <a:rPr lang="en-US" dirty="0" smtClean="0"/>
            <a:t>Matthew </a:t>
          </a:r>
          <a:r>
            <a:rPr lang="en-US" dirty="0" err="1" smtClean="0"/>
            <a:t>Reker</a:t>
          </a:r>
          <a:r>
            <a:rPr lang="en-US" dirty="0" smtClean="0"/>
            <a:t> – Underclassman Rep</a:t>
          </a:r>
          <a:endParaRPr lang="en-US" dirty="0"/>
        </a:p>
      </dgm:t>
    </dgm:pt>
    <dgm:pt modelId="{186B00FF-6528-4901-899D-9BC1430A515E}" type="parTrans" cxnId="{C6BC717E-293C-44F7-B846-CCF26DD592C1}">
      <dgm:prSet/>
      <dgm:spPr/>
      <dgm:t>
        <a:bodyPr/>
        <a:lstStyle/>
        <a:p>
          <a:endParaRPr lang="en-US"/>
        </a:p>
      </dgm:t>
    </dgm:pt>
    <dgm:pt modelId="{549ADBD7-3F20-47AA-92F0-C926A7F83249}" type="sibTrans" cxnId="{C6BC717E-293C-44F7-B846-CCF26DD592C1}">
      <dgm:prSet/>
      <dgm:spPr/>
      <dgm:t>
        <a:bodyPr/>
        <a:lstStyle/>
        <a:p>
          <a:endParaRPr lang="en-US"/>
        </a:p>
      </dgm:t>
    </dgm:pt>
    <dgm:pt modelId="{CC6B2ABA-A4CA-438F-81F6-F75F7A2C5778}">
      <dgm:prSet phldrT="[Text]"/>
      <dgm:spPr/>
      <dgm:t>
        <a:bodyPr/>
        <a:lstStyle/>
        <a:p>
          <a:r>
            <a:rPr lang="en-US" dirty="0" smtClean="0"/>
            <a:t>Vincent </a:t>
          </a:r>
          <a:r>
            <a:rPr lang="en-US" dirty="0" err="1" smtClean="0"/>
            <a:t>Stippler</a:t>
          </a:r>
          <a:r>
            <a:rPr lang="en-US" dirty="0" smtClean="0"/>
            <a:t> – Marketing Chair</a:t>
          </a:r>
          <a:endParaRPr lang="en-US" dirty="0"/>
        </a:p>
      </dgm:t>
    </dgm:pt>
    <dgm:pt modelId="{98300727-0D7C-409E-B2DC-48EFD13E64F1}" type="parTrans" cxnId="{1CC0C44D-793C-4533-8853-4813FA056A0E}">
      <dgm:prSet/>
      <dgm:spPr/>
      <dgm:t>
        <a:bodyPr/>
        <a:lstStyle/>
        <a:p>
          <a:endParaRPr lang="en-US"/>
        </a:p>
      </dgm:t>
    </dgm:pt>
    <dgm:pt modelId="{CB6B641E-8F47-4ED0-AEC7-B9F08C7961FF}" type="sibTrans" cxnId="{1CC0C44D-793C-4533-8853-4813FA056A0E}">
      <dgm:prSet/>
      <dgm:spPr/>
      <dgm:t>
        <a:bodyPr/>
        <a:lstStyle/>
        <a:p>
          <a:endParaRPr lang="en-US"/>
        </a:p>
      </dgm:t>
    </dgm:pt>
    <dgm:pt modelId="{074F34D3-21C2-4258-9F84-9651AA201C79}">
      <dgm:prSet phldrT="[Text]"/>
      <dgm:spPr/>
      <dgm:t>
        <a:bodyPr/>
        <a:lstStyle/>
        <a:p>
          <a:r>
            <a:rPr lang="en-US" dirty="0" smtClean="0"/>
            <a:t>vrstipp@knights.ucf.edu</a:t>
          </a:r>
          <a:endParaRPr lang="en-US" dirty="0"/>
        </a:p>
      </dgm:t>
    </dgm:pt>
    <dgm:pt modelId="{90A34BBB-4004-4224-8040-36FB6405CC24}" type="parTrans" cxnId="{02F541E7-FB82-471F-BCC3-12B7574A4819}">
      <dgm:prSet/>
      <dgm:spPr/>
      <dgm:t>
        <a:bodyPr/>
        <a:lstStyle/>
        <a:p>
          <a:endParaRPr lang="en-US"/>
        </a:p>
      </dgm:t>
    </dgm:pt>
    <dgm:pt modelId="{7C4585AD-19B4-4749-B6DF-BC65BCD6C1FF}" type="sibTrans" cxnId="{02F541E7-FB82-471F-BCC3-12B7574A4819}">
      <dgm:prSet/>
      <dgm:spPr/>
      <dgm:t>
        <a:bodyPr/>
        <a:lstStyle/>
        <a:p>
          <a:endParaRPr lang="en-US"/>
        </a:p>
      </dgm:t>
    </dgm:pt>
    <dgm:pt modelId="{738DA0AA-B974-4D8E-A574-CA0AFEF2A208}">
      <dgm:prSet phldrT="[Text]"/>
      <dgm:spPr/>
      <dgm:t>
        <a:bodyPr/>
        <a:lstStyle/>
        <a:p>
          <a:r>
            <a:rPr lang="en-US" dirty="0" smtClean="0"/>
            <a:t>m.reker13@knights.ucf.edu</a:t>
          </a:r>
          <a:endParaRPr lang="en-US" dirty="0"/>
        </a:p>
      </dgm:t>
    </dgm:pt>
    <dgm:pt modelId="{ED610D20-2CF5-4116-9DBF-9CFF515929C1}" type="parTrans" cxnId="{EAAE002E-C4A6-42BA-800B-2A655E8430F9}">
      <dgm:prSet/>
      <dgm:spPr/>
      <dgm:t>
        <a:bodyPr/>
        <a:lstStyle/>
        <a:p>
          <a:endParaRPr lang="en-US"/>
        </a:p>
      </dgm:t>
    </dgm:pt>
    <dgm:pt modelId="{710FDBEB-D01D-4CE7-B412-48595534B588}" type="sibTrans" cxnId="{EAAE002E-C4A6-42BA-800B-2A655E8430F9}">
      <dgm:prSet/>
      <dgm:spPr/>
      <dgm:t>
        <a:bodyPr/>
        <a:lstStyle/>
        <a:p>
          <a:endParaRPr lang="en-US"/>
        </a:p>
      </dgm:t>
    </dgm:pt>
    <dgm:pt modelId="{2A960B68-BA04-4A00-9B51-8D131C4F8511}">
      <dgm:prSet phldrT="[Text]"/>
      <dgm:spPr/>
      <dgm:t>
        <a:bodyPr/>
        <a:lstStyle/>
        <a:p>
          <a:r>
            <a:rPr lang="en-US" dirty="0" smtClean="0"/>
            <a:t>Christopher Sotomayor – Webmaster</a:t>
          </a:r>
          <a:endParaRPr lang="en-US" dirty="0"/>
        </a:p>
      </dgm:t>
    </dgm:pt>
    <dgm:pt modelId="{5FC5D591-D353-43F6-A6B3-DB089CF1B966}" type="parTrans" cxnId="{49777F1B-948B-4707-B4D8-9BE26022711E}">
      <dgm:prSet/>
      <dgm:spPr/>
      <dgm:t>
        <a:bodyPr/>
        <a:lstStyle/>
        <a:p>
          <a:endParaRPr lang="en-US"/>
        </a:p>
      </dgm:t>
    </dgm:pt>
    <dgm:pt modelId="{880C6779-423B-4C5F-9E27-49AB092B2363}" type="sibTrans" cxnId="{49777F1B-948B-4707-B4D8-9BE26022711E}">
      <dgm:prSet/>
      <dgm:spPr/>
      <dgm:t>
        <a:bodyPr/>
        <a:lstStyle/>
        <a:p>
          <a:endParaRPr lang="en-US"/>
        </a:p>
      </dgm:t>
    </dgm:pt>
    <dgm:pt modelId="{11C53FA5-1F50-48E9-AF89-201F3CF05FE4}">
      <dgm:prSet phldrT="[Text]"/>
      <dgm:spPr/>
      <dgm:t>
        <a:bodyPr/>
        <a:lstStyle/>
        <a:p>
          <a:r>
            <a:rPr lang="en-US" dirty="0" smtClean="0"/>
            <a:t>stmyrchris@knights.ucf.edu</a:t>
          </a:r>
          <a:endParaRPr lang="en-US" dirty="0"/>
        </a:p>
      </dgm:t>
    </dgm:pt>
    <dgm:pt modelId="{0A07BDD3-323A-40A9-809A-CFC8107B2FA7}" type="parTrans" cxnId="{00FB2431-3552-4D28-A31C-C759FCB90AD8}">
      <dgm:prSet/>
      <dgm:spPr/>
      <dgm:t>
        <a:bodyPr/>
        <a:lstStyle/>
        <a:p>
          <a:endParaRPr lang="en-US"/>
        </a:p>
      </dgm:t>
    </dgm:pt>
    <dgm:pt modelId="{C2730A16-91FA-4B8F-A392-518D0F2CDA2D}" type="sibTrans" cxnId="{00FB2431-3552-4D28-A31C-C759FCB90AD8}">
      <dgm:prSet/>
      <dgm:spPr/>
      <dgm:t>
        <a:bodyPr/>
        <a:lstStyle/>
        <a:p>
          <a:endParaRPr lang="en-US"/>
        </a:p>
      </dgm:t>
    </dgm:pt>
    <dgm:pt modelId="{CECBF861-F8E7-43DB-B0EA-FB4EA03F6009}" type="pres">
      <dgm:prSet presAssocID="{1CB27647-65BD-4340-A56C-E05F283050F7}" presName="linear" presStyleCnt="0">
        <dgm:presLayoutVars>
          <dgm:animLvl val="lvl"/>
          <dgm:resizeHandles val="exact"/>
        </dgm:presLayoutVars>
      </dgm:prSet>
      <dgm:spPr/>
      <dgm:t>
        <a:bodyPr/>
        <a:lstStyle/>
        <a:p>
          <a:endParaRPr lang="en-US"/>
        </a:p>
      </dgm:t>
    </dgm:pt>
    <dgm:pt modelId="{3CDEDAD9-3EAA-4719-AA59-B823558E4F83}" type="pres">
      <dgm:prSet presAssocID="{6D14BAE3-8878-4C22-AC69-D529A3B7CA41}" presName="parentText" presStyleLbl="node1" presStyleIdx="0" presStyleCnt="5">
        <dgm:presLayoutVars>
          <dgm:chMax val="0"/>
          <dgm:bulletEnabled val="1"/>
        </dgm:presLayoutVars>
      </dgm:prSet>
      <dgm:spPr/>
      <dgm:t>
        <a:bodyPr/>
        <a:lstStyle/>
        <a:p>
          <a:endParaRPr lang="en-US"/>
        </a:p>
      </dgm:t>
    </dgm:pt>
    <dgm:pt modelId="{E1F4A39A-BB9F-41A1-A892-F6122243B593}" type="pres">
      <dgm:prSet presAssocID="{6D14BAE3-8878-4C22-AC69-D529A3B7CA41}" presName="childText" presStyleLbl="revTx" presStyleIdx="0" presStyleCnt="5">
        <dgm:presLayoutVars>
          <dgm:bulletEnabled val="1"/>
        </dgm:presLayoutVars>
      </dgm:prSet>
      <dgm:spPr/>
      <dgm:t>
        <a:bodyPr/>
        <a:lstStyle/>
        <a:p>
          <a:endParaRPr lang="en-US"/>
        </a:p>
      </dgm:t>
    </dgm:pt>
    <dgm:pt modelId="{AF649F7B-C840-4F83-AA64-13F9A176D9D1}" type="pres">
      <dgm:prSet presAssocID="{63009759-90AE-4261-904A-32236F3B1FE0}" presName="parentText" presStyleLbl="node1" presStyleIdx="1" presStyleCnt="5">
        <dgm:presLayoutVars>
          <dgm:chMax val="0"/>
          <dgm:bulletEnabled val="1"/>
        </dgm:presLayoutVars>
      </dgm:prSet>
      <dgm:spPr/>
      <dgm:t>
        <a:bodyPr/>
        <a:lstStyle/>
        <a:p>
          <a:endParaRPr lang="en-US"/>
        </a:p>
      </dgm:t>
    </dgm:pt>
    <dgm:pt modelId="{712944E8-A08A-450C-B96C-00B03D1F86B7}" type="pres">
      <dgm:prSet presAssocID="{63009759-90AE-4261-904A-32236F3B1FE0}" presName="childText" presStyleLbl="revTx" presStyleIdx="1" presStyleCnt="5">
        <dgm:presLayoutVars>
          <dgm:bulletEnabled val="1"/>
        </dgm:presLayoutVars>
      </dgm:prSet>
      <dgm:spPr/>
      <dgm:t>
        <a:bodyPr/>
        <a:lstStyle/>
        <a:p>
          <a:endParaRPr lang="en-US"/>
        </a:p>
      </dgm:t>
    </dgm:pt>
    <dgm:pt modelId="{9633FE0E-1FE0-4507-BAF6-7C2421A0F37B}" type="pres">
      <dgm:prSet presAssocID="{C6C7C9DE-B1E6-4909-B5B6-63D2431BA3CD}" presName="parentText" presStyleLbl="node1" presStyleIdx="2" presStyleCnt="5">
        <dgm:presLayoutVars>
          <dgm:chMax val="0"/>
          <dgm:bulletEnabled val="1"/>
        </dgm:presLayoutVars>
      </dgm:prSet>
      <dgm:spPr/>
      <dgm:t>
        <a:bodyPr/>
        <a:lstStyle/>
        <a:p>
          <a:endParaRPr lang="en-US"/>
        </a:p>
      </dgm:t>
    </dgm:pt>
    <dgm:pt modelId="{CDBB31D2-8858-4FC3-A1CA-3426B57FBBA3}" type="pres">
      <dgm:prSet presAssocID="{C6C7C9DE-B1E6-4909-B5B6-63D2431BA3CD}" presName="childText" presStyleLbl="revTx" presStyleIdx="2" presStyleCnt="5">
        <dgm:presLayoutVars>
          <dgm:bulletEnabled val="1"/>
        </dgm:presLayoutVars>
      </dgm:prSet>
      <dgm:spPr/>
      <dgm:t>
        <a:bodyPr/>
        <a:lstStyle/>
        <a:p>
          <a:endParaRPr lang="en-US"/>
        </a:p>
      </dgm:t>
    </dgm:pt>
    <dgm:pt modelId="{40793243-1896-403C-A119-7ECDF33D045D}" type="pres">
      <dgm:prSet presAssocID="{CC6B2ABA-A4CA-438F-81F6-F75F7A2C5778}" presName="parentText" presStyleLbl="node1" presStyleIdx="3" presStyleCnt="5">
        <dgm:presLayoutVars>
          <dgm:chMax val="0"/>
          <dgm:bulletEnabled val="1"/>
        </dgm:presLayoutVars>
      </dgm:prSet>
      <dgm:spPr/>
      <dgm:t>
        <a:bodyPr/>
        <a:lstStyle/>
        <a:p>
          <a:endParaRPr lang="en-US"/>
        </a:p>
      </dgm:t>
    </dgm:pt>
    <dgm:pt modelId="{AC719296-BD1B-463E-8DE6-364FFBD86943}" type="pres">
      <dgm:prSet presAssocID="{CC6B2ABA-A4CA-438F-81F6-F75F7A2C5778}" presName="childText" presStyleLbl="revTx" presStyleIdx="3" presStyleCnt="5">
        <dgm:presLayoutVars>
          <dgm:bulletEnabled val="1"/>
        </dgm:presLayoutVars>
      </dgm:prSet>
      <dgm:spPr/>
      <dgm:t>
        <a:bodyPr/>
        <a:lstStyle/>
        <a:p>
          <a:endParaRPr lang="en-US"/>
        </a:p>
      </dgm:t>
    </dgm:pt>
    <dgm:pt modelId="{9B0AF56E-16B8-44F4-8557-2D500EA16468}" type="pres">
      <dgm:prSet presAssocID="{2A960B68-BA04-4A00-9B51-8D131C4F8511}" presName="parentText" presStyleLbl="node1" presStyleIdx="4" presStyleCnt="5">
        <dgm:presLayoutVars>
          <dgm:chMax val="0"/>
          <dgm:bulletEnabled val="1"/>
        </dgm:presLayoutVars>
      </dgm:prSet>
      <dgm:spPr/>
      <dgm:t>
        <a:bodyPr/>
        <a:lstStyle/>
        <a:p>
          <a:endParaRPr lang="en-US"/>
        </a:p>
      </dgm:t>
    </dgm:pt>
    <dgm:pt modelId="{A1346BB3-3C15-47B7-AD68-6100EFAAFDFE}" type="pres">
      <dgm:prSet presAssocID="{2A960B68-BA04-4A00-9B51-8D131C4F8511}" presName="childText" presStyleLbl="revTx" presStyleIdx="4" presStyleCnt="5">
        <dgm:presLayoutVars>
          <dgm:bulletEnabled val="1"/>
        </dgm:presLayoutVars>
      </dgm:prSet>
      <dgm:spPr/>
      <dgm:t>
        <a:bodyPr/>
        <a:lstStyle/>
        <a:p>
          <a:endParaRPr lang="en-US"/>
        </a:p>
      </dgm:t>
    </dgm:pt>
  </dgm:ptLst>
  <dgm:cxnLst>
    <dgm:cxn modelId="{72171383-C93B-40CE-A694-69E3E0FF4FE7}" type="presOf" srcId="{11C53FA5-1F50-48E9-AF89-201F3CF05FE4}" destId="{A1346BB3-3C15-47B7-AD68-6100EFAAFDFE}" srcOrd="0" destOrd="0" presId="urn:microsoft.com/office/officeart/2005/8/layout/vList2"/>
    <dgm:cxn modelId="{78775187-81AC-4B0C-8707-08393434A422}" type="presOf" srcId="{C6C7C9DE-B1E6-4909-B5B6-63D2431BA3CD}" destId="{9633FE0E-1FE0-4507-BAF6-7C2421A0F37B}" srcOrd="0" destOrd="0" presId="urn:microsoft.com/office/officeart/2005/8/layout/vList2"/>
    <dgm:cxn modelId="{CE9D4BE7-1C8B-4594-B421-DB01F332D5FB}" type="presOf" srcId="{1CB27647-65BD-4340-A56C-E05F283050F7}" destId="{CECBF861-F8E7-43DB-B0EA-FB4EA03F6009}" srcOrd="0" destOrd="0" presId="urn:microsoft.com/office/officeart/2005/8/layout/vList2"/>
    <dgm:cxn modelId="{E41629EB-AA83-4AE3-8CB4-BB8A1811B55A}" type="presOf" srcId="{0378E966-533C-4109-BF25-1D3316A98614}" destId="{E1F4A39A-BB9F-41A1-A892-F6122243B593}" srcOrd="0" destOrd="0" presId="urn:microsoft.com/office/officeart/2005/8/layout/vList2"/>
    <dgm:cxn modelId="{B030F8D7-B34C-4E2D-AD02-C43FAFAEA397}" type="presOf" srcId="{63009759-90AE-4261-904A-32236F3B1FE0}" destId="{AF649F7B-C840-4F83-AA64-13F9A176D9D1}" srcOrd="0" destOrd="0" presId="urn:microsoft.com/office/officeart/2005/8/layout/vList2"/>
    <dgm:cxn modelId="{54925C6D-900D-4F2C-8210-F3ECF46EAFF0}" srcId="{6D14BAE3-8878-4C22-AC69-D529A3B7CA41}" destId="{0378E966-533C-4109-BF25-1D3316A98614}" srcOrd="0" destOrd="0" parTransId="{A56D0541-30DC-40FD-AA3A-141B6CD9E628}" sibTransId="{2C94A162-2298-417F-828E-A1C6AD7D1A1A}"/>
    <dgm:cxn modelId="{49777F1B-948B-4707-B4D8-9BE26022711E}" srcId="{1CB27647-65BD-4340-A56C-E05F283050F7}" destId="{2A960B68-BA04-4A00-9B51-8D131C4F8511}" srcOrd="4" destOrd="0" parTransId="{5FC5D591-D353-43F6-A6B3-DB089CF1B966}" sibTransId="{880C6779-423B-4C5F-9E27-49AB092B2363}"/>
    <dgm:cxn modelId="{C6BC717E-293C-44F7-B846-CCF26DD592C1}" srcId="{1CB27647-65BD-4340-A56C-E05F283050F7}" destId="{C6C7C9DE-B1E6-4909-B5B6-63D2431BA3CD}" srcOrd="2" destOrd="0" parTransId="{186B00FF-6528-4901-899D-9BC1430A515E}" sibTransId="{549ADBD7-3F20-47AA-92F0-C926A7F83249}"/>
    <dgm:cxn modelId="{1CC0C44D-793C-4533-8853-4813FA056A0E}" srcId="{1CB27647-65BD-4340-A56C-E05F283050F7}" destId="{CC6B2ABA-A4CA-438F-81F6-F75F7A2C5778}" srcOrd="3" destOrd="0" parTransId="{98300727-0D7C-409E-B2DC-48EFD13E64F1}" sibTransId="{CB6B641E-8F47-4ED0-AEC7-B9F08C7961FF}"/>
    <dgm:cxn modelId="{94449F09-9630-4BC4-94EA-36801293DE78}" type="presOf" srcId="{074F34D3-21C2-4258-9F84-9651AA201C79}" destId="{AC719296-BD1B-463E-8DE6-364FFBD86943}" srcOrd="0" destOrd="0" presId="urn:microsoft.com/office/officeart/2005/8/layout/vList2"/>
    <dgm:cxn modelId="{E9493B29-D54A-4C06-9296-6290A18DCF30}" srcId="{1CB27647-65BD-4340-A56C-E05F283050F7}" destId="{63009759-90AE-4261-904A-32236F3B1FE0}" srcOrd="1" destOrd="0" parTransId="{9B5D3F8F-E140-47F7-B374-73DC8D7631FB}" sibTransId="{20564237-2173-4820-920D-56AD12F55726}"/>
    <dgm:cxn modelId="{4A12610D-F766-4E27-8EE9-86EFAFF816D9}" type="presOf" srcId="{6D14BAE3-8878-4C22-AC69-D529A3B7CA41}" destId="{3CDEDAD9-3EAA-4719-AA59-B823558E4F83}" srcOrd="0" destOrd="0" presId="urn:microsoft.com/office/officeart/2005/8/layout/vList2"/>
    <dgm:cxn modelId="{EAAE002E-C4A6-42BA-800B-2A655E8430F9}" srcId="{C6C7C9DE-B1E6-4909-B5B6-63D2431BA3CD}" destId="{738DA0AA-B974-4D8E-A574-CA0AFEF2A208}" srcOrd="0" destOrd="0" parTransId="{ED610D20-2CF5-4116-9DBF-9CFF515929C1}" sibTransId="{710FDBEB-D01D-4CE7-B412-48595534B588}"/>
    <dgm:cxn modelId="{BE49237E-3EC0-4A5C-A574-FC6753CA00A8}" type="presOf" srcId="{738DA0AA-B974-4D8E-A574-CA0AFEF2A208}" destId="{CDBB31D2-8858-4FC3-A1CA-3426B57FBBA3}" srcOrd="0" destOrd="0" presId="urn:microsoft.com/office/officeart/2005/8/layout/vList2"/>
    <dgm:cxn modelId="{CA2E53FF-C1BB-437C-A056-2BF62AA78025}" srcId="{1CB27647-65BD-4340-A56C-E05F283050F7}" destId="{6D14BAE3-8878-4C22-AC69-D529A3B7CA41}" srcOrd="0" destOrd="0" parTransId="{27FE5CE8-7E57-459F-829A-69E16AD0EC15}" sibTransId="{5E6431A8-46CA-4DAB-9F9C-2929661C3651}"/>
    <dgm:cxn modelId="{02F541E7-FB82-471F-BCC3-12B7574A4819}" srcId="{CC6B2ABA-A4CA-438F-81F6-F75F7A2C5778}" destId="{074F34D3-21C2-4258-9F84-9651AA201C79}" srcOrd="0" destOrd="0" parTransId="{90A34BBB-4004-4224-8040-36FB6405CC24}" sibTransId="{7C4585AD-19B4-4749-B6DF-BC65BCD6C1FF}"/>
    <dgm:cxn modelId="{6EDE33D5-7159-4FFB-B2D2-BDFF0440BBE1}" type="presOf" srcId="{36FB647A-EEE5-44C0-B6D0-7269CFB1D16F}" destId="{712944E8-A08A-450C-B96C-00B03D1F86B7}" srcOrd="0" destOrd="0" presId="urn:microsoft.com/office/officeart/2005/8/layout/vList2"/>
    <dgm:cxn modelId="{961DE6F5-3335-4C2D-8B62-99E8794310F2}" type="presOf" srcId="{2A960B68-BA04-4A00-9B51-8D131C4F8511}" destId="{9B0AF56E-16B8-44F4-8557-2D500EA16468}" srcOrd="0" destOrd="0" presId="urn:microsoft.com/office/officeart/2005/8/layout/vList2"/>
    <dgm:cxn modelId="{00FB2431-3552-4D28-A31C-C759FCB90AD8}" srcId="{2A960B68-BA04-4A00-9B51-8D131C4F8511}" destId="{11C53FA5-1F50-48E9-AF89-201F3CF05FE4}" srcOrd="0" destOrd="0" parTransId="{0A07BDD3-323A-40A9-809A-CFC8107B2FA7}" sibTransId="{C2730A16-91FA-4B8F-A392-518D0F2CDA2D}"/>
    <dgm:cxn modelId="{1D9AE397-2D10-4A20-951E-7A9BDFC6593C}" type="presOf" srcId="{CC6B2ABA-A4CA-438F-81F6-F75F7A2C5778}" destId="{40793243-1896-403C-A119-7ECDF33D045D}" srcOrd="0" destOrd="0" presId="urn:microsoft.com/office/officeart/2005/8/layout/vList2"/>
    <dgm:cxn modelId="{D6A6CBCB-8ECF-46E9-A852-8F32A3268FF4}" srcId="{63009759-90AE-4261-904A-32236F3B1FE0}" destId="{36FB647A-EEE5-44C0-B6D0-7269CFB1D16F}" srcOrd="0" destOrd="0" parTransId="{7769338E-43BA-4AA4-9057-6EDF8E922E1D}" sibTransId="{C98FF518-1FFF-49E3-A404-C82F4996BF97}"/>
    <dgm:cxn modelId="{549660AD-2C8B-4E88-B19C-E9B512996C84}" type="presParOf" srcId="{CECBF861-F8E7-43DB-B0EA-FB4EA03F6009}" destId="{3CDEDAD9-3EAA-4719-AA59-B823558E4F83}" srcOrd="0" destOrd="0" presId="urn:microsoft.com/office/officeart/2005/8/layout/vList2"/>
    <dgm:cxn modelId="{B0C82A5B-FFCA-4196-AEDE-E462A820B91F}" type="presParOf" srcId="{CECBF861-F8E7-43DB-B0EA-FB4EA03F6009}" destId="{E1F4A39A-BB9F-41A1-A892-F6122243B593}" srcOrd="1" destOrd="0" presId="urn:microsoft.com/office/officeart/2005/8/layout/vList2"/>
    <dgm:cxn modelId="{A2A6E6D1-40BD-4A09-BB2B-2B67D858FC22}" type="presParOf" srcId="{CECBF861-F8E7-43DB-B0EA-FB4EA03F6009}" destId="{AF649F7B-C840-4F83-AA64-13F9A176D9D1}" srcOrd="2" destOrd="0" presId="urn:microsoft.com/office/officeart/2005/8/layout/vList2"/>
    <dgm:cxn modelId="{4E57C516-0160-4812-AF30-F5613BED4FE2}" type="presParOf" srcId="{CECBF861-F8E7-43DB-B0EA-FB4EA03F6009}" destId="{712944E8-A08A-450C-B96C-00B03D1F86B7}" srcOrd="3" destOrd="0" presId="urn:microsoft.com/office/officeart/2005/8/layout/vList2"/>
    <dgm:cxn modelId="{9C54D7A3-6E09-4392-914A-571A476798C4}" type="presParOf" srcId="{CECBF861-F8E7-43DB-B0EA-FB4EA03F6009}" destId="{9633FE0E-1FE0-4507-BAF6-7C2421A0F37B}" srcOrd="4" destOrd="0" presId="urn:microsoft.com/office/officeart/2005/8/layout/vList2"/>
    <dgm:cxn modelId="{EFD7708F-A755-4D03-BC78-2DDDB42417D8}" type="presParOf" srcId="{CECBF861-F8E7-43DB-B0EA-FB4EA03F6009}" destId="{CDBB31D2-8858-4FC3-A1CA-3426B57FBBA3}" srcOrd="5" destOrd="0" presId="urn:microsoft.com/office/officeart/2005/8/layout/vList2"/>
    <dgm:cxn modelId="{3BBD3DB4-B83A-4975-812E-9F4100710AEC}" type="presParOf" srcId="{CECBF861-F8E7-43DB-B0EA-FB4EA03F6009}" destId="{40793243-1896-403C-A119-7ECDF33D045D}" srcOrd="6" destOrd="0" presId="urn:microsoft.com/office/officeart/2005/8/layout/vList2"/>
    <dgm:cxn modelId="{04C6AC10-D099-41E0-8A0E-747906A82D89}" type="presParOf" srcId="{CECBF861-F8E7-43DB-B0EA-FB4EA03F6009}" destId="{AC719296-BD1B-463E-8DE6-364FFBD86943}" srcOrd="7" destOrd="0" presId="urn:microsoft.com/office/officeart/2005/8/layout/vList2"/>
    <dgm:cxn modelId="{9FE13D40-9EBF-4E36-9FA6-FA0791B4BA5B}" type="presParOf" srcId="{CECBF861-F8E7-43DB-B0EA-FB4EA03F6009}" destId="{9B0AF56E-16B8-44F4-8557-2D500EA16468}" srcOrd="8" destOrd="0" presId="urn:microsoft.com/office/officeart/2005/8/layout/vList2"/>
    <dgm:cxn modelId="{4319D3B4-0B8A-445F-B1CE-FBF8E8965E4D}" type="presParOf" srcId="{CECBF861-F8E7-43DB-B0EA-FB4EA03F6009}" destId="{A1346BB3-3C15-47B7-AD68-6100EFAAFDFE}"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F4AECB-65A5-41FD-B337-C844660B1F1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BCF3C41-4866-4894-BE5D-7F807E5C6C87}">
      <dgm:prSet phldrT="[Text]"/>
      <dgm:spPr/>
      <dgm:t>
        <a:bodyPr/>
        <a:lstStyle/>
        <a:p>
          <a:r>
            <a:rPr lang="en-US" dirty="0" smtClean="0"/>
            <a:t>Bernie </a:t>
          </a:r>
          <a:r>
            <a:rPr lang="en-US" dirty="0" err="1" smtClean="0"/>
            <a:t>Hofmeister</a:t>
          </a:r>
          <a:r>
            <a:rPr lang="en-US" dirty="0" smtClean="0"/>
            <a:t> – Past President</a:t>
          </a:r>
          <a:endParaRPr lang="en-US" dirty="0"/>
        </a:p>
      </dgm:t>
    </dgm:pt>
    <dgm:pt modelId="{C7C23A03-3DE1-41E7-8179-D961520625E2}" type="parTrans" cxnId="{36890762-2EF0-4829-BA74-511865796151}">
      <dgm:prSet/>
      <dgm:spPr/>
      <dgm:t>
        <a:bodyPr/>
        <a:lstStyle/>
        <a:p>
          <a:endParaRPr lang="en-US"/>
        </a:p>
      </dgm:t>
    </dgm:pt>
    <dgm:pt modelId="{8CEA5E0B-4544-487B-831F-6460A1D03B98}" type="sibTrans" cxnId="{36890762-2EF0-4829-BA74-511865796151}">
      <dgm:prSet/>
      <dgm:spPr/>
      <dgm:t>
        <a:bodyPr/>
        <a:lstStyle/>
        <a:p>
          <a:endParaRPr lang="en-US"/>
        </a:p>
      </dgm:t>
    </dgm:pt>
    <dgm:pt modelId="{26825FA6-651C-4914-B579-14F026190A74}">
      <dgm:prSet phldrT="[Text]"/>
      <dgm:spPr/>
      <dgm:t>
        <a:bodyPr/>
        <a:lstStyle/>
        <a:p>
          <a:r>
            <a:rPr lang="en-US" dirty="0" smtClean="0"/>
            <a:t>bernstir352@gmail.com</a:t>
          </a:r>
          <a:endParaRPr lang="en-US" dirty="0"/>
        </a:p>
      </dgm:t>
    </dgm:pt>
    <dgm:pt modelId="{E32C5A75-6603-4BAA-9726-CF6200FB7395}" type="parTrans" cxnId="{725766A0-72C9-40B5-BC85-CDC45F9625ED}">
      <dgm:prSet/>
      <dgm:spPr/>
      <dgm:t>
        <a:bodyPr/>
        <a:lstStyle/>
        <a:p>
          <a:endParaRPr lang="en-US"/>
        </a:p>
      </dgm:t>
    </dgm:pt>
    <dgm:pt modelId="{285300EE-2C0C-4B10-B547-561F9F35AD21}" type="sibTrans" cxnId="{725766A0-72C9-40B5-BC85-CDC45F9625ED}">
      <dgm:prSet/>
      <dgm:spPr/>
      <dgm:t>
        <a:bodyPr/>
        <a:lstStyle/>
        <a:p>
          <a:endParaRPr lang="en-US"/>
        </a:p>
      </dgm:t>
    </dgm:pt>
    <dgm:pt modelId="{0F49A52B-BC7F-41B5-9D8A-FE563B6E65CB}">
      <dgm:prSet phldrT="[Text]"/>
      <dgm:spPr/>
      <dgm:t>
        <a:bodyPr/>
        <a:lstStyle/>
        <a:p>
          <a:r>
            <a:rPr lang="en-US" dirty="0" smtClean="0"/>
            <a:t>Ryan Petersen – Shop Manager</a:t>
          </a:r>
          <a:endParaRPr lang="en-US" dirty="0"/>
        </a:p>
      </dgm:t>
    </dgm:pt>
    <dgm:pt modelId="{5E9166F6-9F1C-41B5-9F12-A6A0C149EC95}" type="parTrans" cxnId="{E5E4CFEE-B3EA-4A3A-A19E-D22F6A6610CC}">
      <dgm:prSet/>
      <dgm:spPr/>
      <dgm:t>
        <a:bodyPr/>
        <a:lstStyle/>
        <a:p>
          <a:endParaRPr lang="en-US"/>
        </a:p>
      </dgm:t>
    </dgm:pt>
    <dgm:pt modelId="{FC2DCE05-D18E-4DB5-B476-53B57D7F0865}" type="sibTrans" cxnId="{E5E4CFEE-B3EA-4A3A-A19E-D22F6A6610CC}">
      <dgm:prSet/>
      <dgm:spPr/>
      <dgm:t>
        <a:bodyPr/>
        <a:lstStyle/>
        <a:p>
          <a:endParaRPr lang="en-US"/>
        </a:p>
      </dgm:t>
    </dgm:pt>
    <dgm:pt modelId="{921731CD-BB7C-4F82-B89A-218C60A1BBA2}">
      <dgm:prSet phldrT="[Text]"/>
      <dgm:spPr/>
      <dgm:t>
        <a:bodyPr/>
        <a:lstStyle/>
        <a:p>
          <a:r>
            <a:rPr lang="en-US" dirty="0" smtClean="0"/>
            <a:t>ryanjpetersen@knights.ucf.edu</a:t>
          </a:r>
          <a:endParaRPr lang="en-US" dirty="0"/>
        </a:p>
      </dgm:t>
    </dgm:pt>
    <dgm:pt modelId="{F67E89C2-6488-4F8B-B2E0-F39A0CCA80BA}" type="parTrans" cxnId="{E5C8B239-C166-420A-AD6A-CCE02330D096}">
      <dgm:prSet/>
      <dgm:spPr/>
      <dgm:t>
        <a:bodyPr/>
        <a:lstStyle/>
        <a:p>
          <a:endParaRPr lang="en-US"/>
        </a:p>
      </dgm:t>
    </dgm:pt>
    <dgm:pt modelId="{38C84D3D-7D13-4CBE-A933-3071F1AEF3A2}" type="sibTrans" cxnId="{E5C8B239-C166-420A-AD6A-CCE02330D096}">
      <dgm:prSet/>
      <dgm:spPr/>
      <dgm:t>
        <a:bodyPr/>
        <a:lstStyle/>
        <a:p>
          <a:endParaRPr lang="en-US"/>
        </a:p>
      </dgm:t>
    </dgm:pt>
    <dgm:pt modelId="{089BA2DC-71A3-4C55-9292-2959D358026F}">
      <dgm:prSet phldrT="[Text]"/>
      <dgm:spPr/>
      <dgm:t>
        <a:bodyPr/>
        <a:lstStyle/>
        <a:p>
          <a:r>
            <a:rPr lang="en-US" dirty="0" smtClean="0"/>
            <a:t>Michael Herman – Student Liaison</a:t>
          </a:r>
        </a:p>
      </dgm:t>
    </dgm:pt>
    <dgm:pt modelId="{2B059406-2675-438E-983C-0BCBBEFDFA3E}" type="parTrans" cxnId="{83E1D901-8731-45DA-BCDA-E8A214A6B9A1}">
      <dgm:prSet/>
      <dgm:spPr/>
      <dgm:t>
        <a:bodyPr/>
        <a:lstStyle/>
        <a:p>
          <a:endParaRPr lang="en-US"/>
        </a:p>
      </dgm:t>
    </dgm:pt>
    <dgm:pt modelId="{0A621320-F911-4AF0-AC3D-7F0DECE43162}" type="sibTrans" cxnId="{83E1D901-8731-45DA-BCDA-E8A214A6B9A1}">
      <dgm:prSet/>
      <dgm:spPr/>
      <dgm:t>
        <a:bodyPr/>
        <a:lstStyle/>
        <a:p>
          <a:endParaRPr lang="en-US"/>
        </a:p>
      </dgm:t>
    </dgm:pt>
    <dgm:pt modelId="{8CBAC274-7B2C-4E98-AE89-935A24D62A38}">
      <dgm:prSet phldrT="[Text]"/>
      <dgm:spPr/>
      <dgm:t>
        <a:bodyPr/>
        <a:lstStyle/>
        <a:p>
          <a:r>
            <a:rPr lang="en-US" dirty="0" smtClean="0"/>
            <a:t>mherman@Knights.ucf.edu</a:t>
          </a:r>
        </a:p>
      </dgm:t>
    </dgm:pt>
    <dgm:pt modelId="{C297503E-AAC8-43C8-96F7-853A6874F454}" type="parTrans" cxnId="{D92C20FF-4A26-475C-B8C4-9AA575E58382}">
      <dgm:prSet/>
      <dgm:spPr/>
      <dgm:t>
        <a:bodyPr/>
        <a:lstStyle/>
        <a:p>
          <a:endParaRPr lang="en-US"/>
        </a:p>
      </dgm:t>
    </dgm:pt>
    <dgm:pt modelId="{7D28DF65-FB6A-43E1-AADD-38A62E5EC31E}" type="sibTrans" cxnId="{D92C20FF-4A26-475C-B8C4-9AA575E58382}">
      <dgm:prSet/>
      <dgm:spPr/>
      <dgm:t>
        <a:bodyPr/>
        <a:lstStyle/>
        <a:p>
          <a:endParaRPr lang="en-US"/>
        </a:p>
      </dgm:t>
    </dgm:pt>
    <dgm:pt modelId="{BC25C0E2-E070-4091-9D7D-2460994829F5}">
      <dgm:prSet phldrT="[Text]"/>
      <dgm:spPr/>
      <dgm:t>
        <a:bodyPr/>
        <a:lstStyle/>
        <a:p>
          <a:r>
            <a:rPr lang="en-US" dirty="0" smtClean="0"/>
            <a:t>Lars Swanson – Concrete Canoe Captain</a:t>
          </a:r>
        </a:p>
      </dgm:t>
    </dgm:pt>
    <dgm:pt modelId="{052C479E-41AD-4CC7-9943-67D9A210E92A}" type="parTrans" cxnId="{6F80A088-815F-4F44-BA5A-A3E6D1E134F3}">
      <dgm:prSet/>
      <dgm:spPr/>
      <dgm:t>
        <a:bodyPr/>
        <a:lstStyle/>
        <a:p>
          <a:endParaRPr lang="en-US"/>
        </a:p>
      </dgm:t>
    </dgm:pt>
    <dgm:pt modelId="{02BE43C8-C9DD-48D1-BDF8-1BA067950AA6}" type="sibTrans" cxnId="{6F80A088-815F-4F44-BA5A-A3E6D1E134F3}">
      <dgm:prSet/>
      <dgm:spPr/>
      <dgm:t>
        <a:bodyPr/>
        <a:lstStyle/>
        <a:p>
          <a:endParaRPr lang="en-US"/>
        </a:p>
      </dgm:t>
    </dgm:pt>
    <dgm:pt modelId="{E19219EC-52D8-4867-8241-672B631FA718}">
      <dgm:prSet phldrT="[Text]"/>
      <dgm:spPr/>
      <dgm:t>
        <a:bodyPr/>
        <a:lstStyle/>
        <a:p>
          <a:r>
            <a:rPr lang="en-US" dirty="0" smtClean="0"/>
            <a:t>larsswanson1991@knights.ucf.edu</a:t>
          </a:r>
        </a:p>
      </dgm:t>
    </dgm:pt>
    <dgm:pt modelId="{6E3F629C-EFCB-4D5E-91EA-1B8FAAAF470B}" type="parTrans" cxnId="{938A5155-30CA-42E8-93F8-C865128D8E69}">
      <dgm:prSet/>
      <dgm:spPr/>
      <dgm:t>
        <a:bodyPr/>
        <a:lstStyle/>
        <a:p>
          <a:endParaRPr lang="en-US"/>
        </a:p>
      </dgm:t>
    </dgm:pt>
    <dgm:pt modelId="{E6BDF2F2-51BA-45A7-883A-CEAF69E026FA}" type="sibTrans" cxnId="{938A5155-30CA-42E8-93F8-C865128D8E69}">
      <dgm:prSet/>
      <dgm:spPr/>
      <dgm:t>
        <a:bodyPr/>
        <a:lstStyle/>
        <a:p>
          <a:endParaRPr lang="en-US"/>
        </a:p>
      </dgm:t>
    </dgm:pt>
    <dgm:pt modelId="{7C16F1E6-2530-49C6-9365-0BD202A9614C}">
      <dgm:prSet phldrT="[Text]"/>
      <dgm:spPr/>
      <dgm:t>
        <a:bodyPr/>
        <a:lstStyle/>
        <a:p>
          <a:r>
            <a:rPr lang="en-US" dirty="0" smtClean="0"/>
            <a:t>Robert Thomas – Concrete Canoe Captain</a:t>
          </a:r>
        </a:p>
      </dgm:t>
    </dgm:pt>
    <dgm:pt modelId="{B9631816-0A7D-4C14-A60C-95F256D930C6}" type="parTrans" cxnId="{B917F32C-29FE-4DDA-8E31-BC4B0023A0C0}">
      <dgm:prSet/>
      <dgm:spPr/>
      <dgm:t>
        <a:bodyPr/>
        <a:lstStyle/>
        <a:p>
          <a:endParaRPr lang="en-US"/>
        </a:p>
      </dgm:t>
    </dgm:pt>
    <dgm:pt modelId="{C497455E-BBA6-4DAA-AABC-4734F85D4B8A}" type="sibTrans" cxnId="{B917F32C-29FE-4DDA-8E31-BC4B0023A0C0}">
      <dgm:prSet/>
      <dgm:spPr/>
      <dgm:t>
        <a:bodyPr/>
        <a:lstStyle/>
        <a:p>
          <a:endParaRPr lang="en-US"/>
        </a:p>
      </dgm:t>
    </dgm:pt>
    <dgm:pt modelId="{CAED672B-8D04-455F-B7B8-B72F73C8B591}">
      <dgm:prSet phldrT="[Text]"/>
      <dgm:spPr/>
      <dgm:t>
        <a:bodyPr/>
        <a:lstStyle/>
        <a:p>
          <a:r>
            <a:rPr lang="en-US" dirty="0" smtClean="0"/>
            <a:t>rjthomasiii@knights.ucf.edu</a:t>
          </a:r>
        </a:p>
      </dgm:t>
    </dgm:pt>
    <dgm:pt modelId="{1BE30CBD-7368-42F9-A493-B79E84662741}" type="parTrans" cxnId="{211C158A-8AED-477B-B1AC-C438CF8C68B2}">
      <dgm:prSet/>
      <dgm:spPr/>
      <dgm:t>
        <a:bodyPr/>
        <a:lstStyle/>
        <a:p>
          <a:endParaRPr lang="en-US"/>
        </a:p>
      </dgm:t>
    </dgm:pt>
    <dgm:pt modelId="{5E3F70C3-A868-4E3F-B7CE-F0ECF2060233}" type="sibTrans" cxnId="{211C158A-8AED-477B-B1AC-C438CF8C68B2}">
      <dgm:prSet/>
      <dgm:spPr/>
      <dgm:t>
        <a:bodyPr/>
        <a:lstStyle/>
        <a:p>
          <a:endParaRPr lang="en-US"/>
        </a:p>
      </dgm:t>
    </dgm:pt>
    <dgm:pt modelId="{47EA97E3-BEF5-4B13-9FDD-C6E4B6267E8E}">
      <dgm:prSet phldrT="[Text]"/>
      <dgm:spPr/>
      <dgm:t>
        <a:bodyPr/>
        <a:lstStyle/>
        <a:p>
          <a:r>
            <a:rPr lang="en-US" dirty="0" smtClean="0"/>
            <a:t>Kent Bailey – Steel Bridge Captain</a:t>
          </a:r>
        </a:p>
      </dgm:t>
    </dgm:pt>
    <dgm:pt modelId="{F975EFA0-90A4-47E8-8237-83D5BCEFC33C}" type="parTrans" cxnId="{607641F8-FEDC-4BDF-A652-5F2D5B0936B5}">
      <dgm:prSet/>
      <dgm:spPr/>
      <dgm:t>
        <a:bodyPr/>
        <a:lstStyle/>
        <a:p>
          <a:endParaRPr lang="en-US"/>
        </a:p>
      </dgm:t>
    </dgm:pt>
    <dgm:pt modelId="{F8648AF5-820F-49BA-A4C2-E3CAE2721CCC}" type="sibTrans" cxnId="{607641F8-FEDC-4BDF-A652-5F2D5B0936B5}">
      <dgm:prSet/>
      <dgm:spPr/>
      <dgm:t>
        <a:bodyPr/>
        <a:lstStyle/>
        <a:p>
          <a:endParaRPr lang="en-US"/>
        </a:p>
      </dgm:t>
    </dgm:pt>
    <dgm:pt modelId="{DF561025-F7DD-4196-99D2-325DE2369397}">
      <dgm:prSet phldrT="[Text]"/>
      <dgm:spPr/>
      <dgm:t>
        <a:bodyPr/>
        <a:lstStyle/>
        <a:p>
          <a:r>
            <a:rPr lang="en-US" dirty="0" smtClean="0"/>
            <a:t>kent.bailey@knights.ucf.edu</a:t>
          </a:r>
        </a:p>
      </dgm:t>
    </dgm:pt>
    <dgm:pt modelId="{CB1DC71E-C657-4F17-96C7-3021DFDA1884}" type="parTrans" cxnId="{A3FF6B64-F70A-4841-AEB7-AC9A3A05C6C6}">
      <dgm:prSet/>
      <dgm:spPr/>
      <dgm:t>
        <a:bodyPr/>
        <a:lstStyle/>
        <a:p>
          <a:endParaRPr lang="en-US"/>
        </a:p>
      </dgm:t>
    </dgm:pt>
    <dgm:pt modelId="{B3BA66A2-676D-41DE-B6FE-25BD716B8029}" type="sibTrans" cxnId="{A3FF6B64-F70A-4841-AEB7-AC9A3A05C6C6}">
      <dgm:prSet/>
      <dgm:spPr/>
      <dgm:t>
        <a:bodyPr/>
        <a:lstStyle/>
        <a:p>
          <a:endParaRPr lang="en-US"/>
        </a:p>
      </dgm:t>
    </dgm:pt>
    <dgm:pt modelId="{B60AA62A-C18A-4F06-AEB9-B3701BEE224E}" type="pres">
      <dgm:prSet presAssocID="{48F4AECB-65A5-41FD-B337-C844660B1F16}" presName="linear" presStyleCnt="0">
        <dgm:presLayoutVars>
          <dgm:animLvl val="lvl"/>
          <dgm:resizeHandles val="exact"/>
        </dgm:presLayoutVars>
      </dgm:prSet>
      <dgm:spPr/>
      <dgm:t>
        <a:bodyPr/>
        <a:lstStyle/>
        <a:p>
          <a:endParaRPr lang="en-US"/>
        </a:p>
      </dgm:t>
    </dgm:pt>
    <dgm:pt modelId="{A46ABC8A-B94D-4F9F-B9A7-28BC312E50F4}" type="pres">
      <dgm:prSet presAssocID="{2BCF3C41-4866-4894-BE5D-7F807E5C6C87}" presName="parentText" presStyleLbl="node1" presStyleIdx="0" presStyleCnt="6">
        <dgm:presLayoutVars>
          <dgm:chMax val="0"/>
          <dgm:bulletEnabled val="1"/>
        </dgm:presLayoutVars>
      </dgm:prSet>
      <dgm:spPr/>
      <dgm:t>
        <a:bodyPr/>
        <a:lstStyle/>
        <a:p>
          <a:endParaRPr lang="en-US"/>
        </a:p>
      </dgm:t>
    </dgm:pt>
    <dgm:pt modelId="{13D2F759-7C63-4297-904C-3F059A226C10}" type="pres">
      <dgm:prSet presAssocID="{2BCF3C41-4866-4894-BE5D-7F807E5C6C87}" presName="childText" presStyleLbl="revTx" presStyleIdx="0" presStyleCnt="6">
        <dgm:presLayoutVars>
          <dgm:bulletEnabled val="1"/>
        </dgm:presLayoutVars>
      </dgm:prSet>
      <dgm:spPr/>
      <dgm:t>
        <a:bodyPr/>
        <a:lstStyle/>
        <a:p>
          <a:endParaRPr lang="en-US"/>
        </a:p>
      </dgm:t>
    </dgm:pt>
    <dgm:pt modelId="{B249FA9A-C9CA-4C23-B4F6-0C95F0032D2F}" type="pres">
      <dgm:prSet presAssocID="{0F49A52B-BC7F-41B5-9D8A-FE563B6E65CB}" presName="parentText" presStyleLbl="node1" presStyleIdx="1" presStyleCnt="6">
        <dgm:presLayoutVars>
          <dgm:chMax val="0"/>
          <dgm:bulletEnabled val="1"/>
        </dgm:presLayoutVars>
      </dgm:prSet>
      <dgm:spPr/>
      <dgm:t>
        <a:bodyPr/>
        <a:lstStyle/>
        <a:p>
          <a:endParaRPr lang="en-US"/>
        </a:p>
      </dgm:t>
    </dgm:pt>
    <dgm:pt modelId="{A53A5CAB-56F6-4F9D-B673-2D03AF0A9D49}" type="pres">
      <dgm:prSet presAssocID="{0F49A52B-BC7F-41B5-9D8A-FE563B6E65CB}" presName="childText" presStyleLbl="revTx" presStyleIdx="1" presStyleCnt="6">
        <dgm:presLayoutVars>
          <dgm:bulletEnabled val="1"/>
        </dgm:presLayoutVars>
      </dgm:prSet>
      <dgm:spPr/>
      <dgm:t>
        <a:bodyPr/>
        <a:lstStyle/>
        <a:p>
          <a:endParaRPr lang="en-US"/>
        </a:p>
      </dgm:t>
    </dgm:pt>
    <dgm:pt modelId="{AE2C7906-74ED-4405-B0BA-21F3D7E7D8A8}" type="pres">
      <dgm:prSet presAssocID="{089BA2DC-71A3-4C55-9292-2959D358026F}" presName="parentText" presStyleLbl="node1" presStyleIdx="2" presStyleCnt="6">
        <dgm:presLayoutVars>
          <dgm:chMax val="0"/>
          <dgm:bulletEnabled val="1"/>
        </dgm:presLayoutVars>
      </dgm:prSet>
      <dgm:spPr/>
      <dgm:t>
        <a:bodyPr/>
        <a:lstStyle/>
        <a:p>
          <a:endParaRPr lang="en-US"/>
        </a:p>
      </dgm:t>
    </dgm:pt>
    <dgm:pt modelId="{B262739C-914E-40E9-960F-DA3C8FFF4FD2}" type="pres">
      <dgm:prSet presAssocID="{089BA2DC-71A3-4C55-9292-2959D358026F}" presName="childText" presStyleLbl="revTx" presStyleIdx="2" presStyleCnt="6">
        <dgm:presLayoutVars>
          <dgm:bulletEnabled val="1"/>
        </dgm:presLayoutVars>
      </dgm:prSet>
      <dgm:spPr/>
      <dgm:t>
        <a:bodyPr/>
        <a:lstStyle/>
        <a:p>
          <a:endParaRPr lang="en-US"/>
        </a:p>
      </dgm:t>
    </dgm:pt>
    <dgm:pt modelId="{63FB2DFD-1D35-4F9E-9191-613071E1FA70}" type="pres">
      <dgm:prSet presAssocID="{BC25C0E2-E070-4091-9D7D-2460994829F5}" presName="parentText" presStyleLbl="node1" presStyleIdx="3" presStyleCnt="6">
        <dgm:presLayoutVars>
          <dgm:chMax val="0"/>
          <dgm:bulletEnabled val="1"/>
        </dgm:presLayoutVars>
      </dgm:prSet>
      <dgm:spPr/>
      <dgm:t>
        <a:bodyPr/>
        <a:lstStyle/>
        <a:p>
          <a:endParaRPr lang="en-US"/>
        </a:p>
      </dgm:t>
    </dgm:pt>
    <dgm:pt modelId="{35A2A388-93B4-478B-AF76-89915225C39E}" type="pres">
      <dgm:prSet presAssocID="{BC25C0E2-E070-4091-9D7D-2460994829F5}" presName="childText" presStyleLbl="revTx" presStyleIdx="3" presStyleCnt="6">
        <dgm:presLayoutVars>
          <dgm:bulletEnabled val="1"/>
        </dgm:presLayoutVars>
      </dgm:prSet>
      <dgm:spPr/>
      <dgm:t>
        <a:bodyPr/>
        <a:lstStyle/>
        <a:p>
          <a:endParaRPr lang="en-US"/>
        </a:p>
      </dgm:t>
    </dgm:pt>
    <dgm:pt modelId="{14E495D0-DA1A-478B-AD8E-23192DD6FFD0}" type="pres">
      <dgm:prSet presAssocID="{7C16F1E6-2530-49C6-9365-0BD202A9614C}" presName="parentText" presStyleLbl="node1" presStyleIdx="4" presStyleCnt="6">
        <dgm:presLayoutVars>
          <dgm:chMax val="0"/>
          <dgm:bulletEnabled val="1"/>
        </dgm:presLayoutVars>
      </dgm:prSet>
      <dgm:spPr/>
      <dgm:t>
        <a:bodyPr/>
        <a:lstStyle/>
        <a:p>
          <a:endParaRPr lang="en-US"/>
        </a:p>
      </dgm:t>
    </dgm:pt>
    <dgm:pt modelId="{2E7832E2-C469-412B-8103-3E13CFE589C7}" type="pres">
      <dgm:prSet presAssocID="{7C16F1E6-2530-49C6-9365-0BD202A9614C}" presName="childText" presStyleLbl="revTx" presStyleIdx="4" presStyleCnt="6">
        <dgm:presLayoutVars>
          <dgm:bulletEnabled val="1"/>
        </dgm:presLayoutVars>
      </dgm:prSet>
      <dgm:spPr/>
      <dgm:t>
        <a:bodyPr/>
        <a:lstStyle/>
        <a:p>
          <a:endParaRPr lang="en-US"/>
        </a:p>
      </dgm:t>
    </dgm:pt>
    <dgm:pt modelId="{FB6F5EFC-41B0-4BFB-BFE3-8038EB148B61}" type="pres">
      <dgm:prSet presAssocID="{47EA97E3-BEF5-4B13-9FDD-C6E4B6267E8E}" presName="parentText" presStyleLbl="node1" presStyleIdx="5" presStyleCnt="6">
        <dgm:presLayoutVars>
          <dgm:chMax val="0"/>
          <dgm:bulletEnabled val="1"/>
        </dgm:presLayoutVars>
      </dgm:prSet>
      <dgm:spPr/>
      <dgm:t>
        <a:bodyPr/>
        <a:lstStyle/>
        <a:p>
          <a:endParaRPr lang="en-US"/>
        </a:p>
      </dgm:t>
    </dgm:pt>
    <dgm:pt modelId="{1BF4DBC4-992D-4E19-9A28-378AEF3FC0A4}" type="pres">
      <dgm:prSet presAssocID="{47EA97E3-BEF5-4B13-9FDD-C6E4B6267E8E}" presName="childText" presStyleLbl="revTx" presStyleIdx="5" presStyleCnt="6">
        <dgm:presLayoutVars>
          <dgm:bulletEnabled val="1"/>
        </dgm:presLayoutVars>
      </dgm:prSet>
      <dgm:spPr/>
      <dgm:t>
        <a:bodyPr/>
        <a:lstStyle/>
        <a:p>
          <a:endParaRPr lang="en-US"/>
        </a:p>
      </dgm:t>
    </dgm:pt>
  </dgm:ptLst>
  <dgm:cxnLst>
    <dgm:cxn modelId="{8C45C043-80F1-4B89-8B52-4B937F1306CC}" type="presOf" srcId="{8CBAC274-7B2C-4E98-AE89-935A24D62A38}" destId="{B262739C-914E-40E9-960F-DA3C8FFF4FD2}" srcOrd="0" destOrd="0" presId="urn:microsoft.com/office/officeart/2005/8/layout/vList2"/>
    <dgm:cxn modelId="{E5C8B239-C166-420A-AD6A-CCE02330D096}" srcId="{0F49A52B-BC7F-41B5-9D8A-FE563B6E65CB}" destId="{921731CD-BB7C-4F82-B89A-218C60A1BBA2}" srcOrd="0" destOrd="0" parTransId="{F67E89C2-6488-4F8B-B2E0-F39A0CCA80BA}" sibTransId="{38C84D3D-7D13-4CBE-A933-3071F1AEF3A2}"/>
    <dgm:cxn modelId="{1A3E9C69-6DE6-4613-A935-6C3AEA951F97}" type="presOf" srcId="{48F4AECB-65A5-41FD-B337-C844660B1F16}" destId="{B60AA62A-C18A-4F06-AEB9-B3701BEE224E}" srcOrd="0" destOrd="0" presId="urn:microsoft.com/office/officeart/2005/8/layout/vList2"/>
    <dgm:cxn modelId="{D92C20FF-4A26-475C-B8C4-9AA575E58382}" srcId="{089BA2DC-71A3-4C55-9292-2959D358026F}" destId="{8CBAC274-7B2C-4E98-AE89-935A24D62A38}" srcOrd="0" destOrd="0" parTransId="{C297503E-AAC8-43C8-96F7-853A6874F454}" sibTransId="{7D28DF65-FB6A-43E1-AADD-38A62E5EC31E}"/>
    <dgm:cxn modelId="{02B26095-7642-45B9-BD0A-75AE54C0D913}" type="presOf" srcId="{BC25C0E2-E070-4091-9D7D-2460994829F5}" destId="{63FB2DFD-1D35-4F9E-9191-613071E1FA70}" srcOrd="0" destOrd="0" presId="urn:microsoft.com/office/officeart/2005/8/layout/vList2"/>
    <dgm:cxn modelId="{DDBB1CB7-E0B0-49E7-B274-957ED140817B}" type="presOf" srcId="{7C16F1E6-2530-49C6-9365-0BD202A9614C}" destId="{14E495D0-DA1A-478B-AD8E-23192DD6FFD0}" srcOrd="0" destOrd="0" presId="urn:microsoft.com/office/officeart/2005/8/layout/vList2"/>
    <dgm:cxn modelId="{0B8A406A-995B-40D7-AF97-ED951CCB0525}" type="presOf" srcId="{E19219EC-52D8-4867-8241-672B631FA718}" destId="{35A2A388-93B4-478B-AF76-89915225C39E}" srcOrd="0" destOrd="0" presId="urn:microsoft.com/office/officeart/2005/8/layout/vList2"/>
    <dgm:cxn modelId="{32790FB1-5586-45C3-8577-7496B3E816F6}" type="presOf" srcId="{26825FA6-651C-4914-B579-14F026190A74}" destId="{13D2F759-7C63-4297-904C-3F059A226C10}" srcOrd="0" destOrd="0" presId="urn:microsoft.com/office/officeart/2005/8/layout/vList2"/>
    <dgm:cxn modelId="{0A267AE9-57D3-4E39-9FBC-D406E0F26626}" type="presOf" srcId="{DF561025-F7DD-4196-99D2-325DE2369397}" destId="{1BF4DBC4-992D-4E19-9A28-378AEF3FC0A4}" srcOrd="0" destOrd="0" presId="urn:microsoft.com/office/officeart/2005/8/layout/vList2"/>
    <dgm:cxn modelId="{B917F32C-29FE-4DDA-8E31-BC4B0023A0C0}" srcId="{48F4AECB-65A5-41FD-B337-C844660B1F16}" destId="{7C16F1E6-2530-49C6-9365-0BD202A9614C}" srcOrd="4" destOrd="0" parTransId="{B9631816-0A7D-4C14-A60C-95F256D930C6}" sibTransId="{C497455E-BBA6-4DAA-AABC-4734F85D4B8A}"/>
    <dgm:cxn modelId="{C1855BB5-D6EC-432B-9A63-90993939F174}" type="presOf" srcId="{0F49A52B-BC7F-41B5-9D8A-FE563B6E65CB}" destId="{B249FA9A-C9CA-4C23-B4F6-0C95F0032D2F}" srcOrd="0" destOrd="0" presId="urn:microsoft.com/office/officeart/2005/8/layout/vList2"/>
    <dgm:cxn modelId="{83E1D901-8731-45DA-BCDA-E8A214A6B9A1}" srcId="{48F4AECB-65A5-41FD-B337-C844660B1F16}" destId="{089BA2DC-71A3-4C55-9292-2959D358026F}" srcOrd="2" destOrd="0" parTransId="{2B059406-2675-438E-983C-0BCBBEFDFA3E}" sibTransId="{0A621320-F911-4AF0-AC3D-7F0DECE43162}"/>
    <dgm:cxn modelId="{E5E4CFEE-B3EA-4A3A-A19E-D22F6A6610CC}" srcId="{48F4AECB-65A5-41FD-B337-C844660B1F16}" destId="{0F49A52B-BC7F-41B5-9D8A-FE563B6E65CB}" srcOrd="1" destOrd="0" parTransId="{5E9166F6-9F1C-41B5-9F12-A6A0C149EC95}" sibTransId="{FC2DCE05-D18E-4DB5-B476-53B57D7F0865}"/>
    <dgm:cxn modelId="{238C7E50-CAFE-43F4-893D-6780CCC76C2E}" type="presOf" srcId="{47EA97E3-BEF5-4B13-9FDD-C6E4B6267E8E}" destId="{FB6F5EFC-41B0-4BFB-BFE3-8038EB148B61}" srcOrd="0" destOrd="0" presId="urn:microsoft.com/office/officeart/2005/8/layout/vList2"/>
    <dgm:cxn modelId="{5798E50F-347D-47A9-871D-CA824781EAF6}" type="presOf" srcId="{089BA2DC-71A3-4C55-9292-2959D358026F}" destId="{AE2C7906-74ED-4405-B0BA-21F3D7E7D8A8}" srcOrd="0" destOrd="0" presId="urn:microsoft.com/office/officeart/2005/8/layout/vList2"/>
    <dgm:cxn modelId="{36890762-2EF0-4829-BA74-511865796151}" srcId="{48F4AECB-65A5-41FD-B337-C844660B1F16}" destId="{2BCF3C41-4866-4894-BE5D-7F807E5C6C87}" srcOrd="0" destOrd="0" parTransId="{C7C23A03-3DE1-41E7-8179-D961520625E2}" sibTransId="{8CEA5E0B-4544-487B-831F-6460A1D03B98}"/>
    <dgm:cxn modelId="{211C158A-8AED-477B-B1AC-C438CF8C68B2}" srcId="{7C16F1E6-2530-49C6-9365-0BD202A9614C}" destId="{CAED672B-8D04-455F-B7B8-B72F73C8B591}" srcOrd="0" destOrd="0" parTransId="{1BE30CBD-7368-42F9-A493-B79E84662741}" sibTransId="{5E3F70C3-A868-4E3F-B7CE-F0ECF2060233}"/>
    <dgm:cxn modelId="{938A5155-30CA-42E8-93F8-C865128D8E69}" srcId="{BC25C0E2-E070-4091-9D7D-2460994829F5}" destId="{E19219EC-52D8-4867-8241-672B631FA718}" srcOrd="0" destOrd="0" parTransId="{6E3F629C-EFCB-4D5E-91EA-1B8FAAAF470B}" sibTransId="{E6BDF2F2-51BA-45A7-883A-CEAF69E026FA}"/>
    <dgm:cxn modelId="{5D3706DF-68EB-4F27-9BE9-BAC95D8AB7DA}" type="presOf" srcId="{2BCF3C41-4866-4894-BE5D-7F807E5C6C87}" destId="{A46ABC8A-B94D-4F9F-B9A7-28BC312E50F4}" srcOrd="0" destOrd="0" presId="urn:microsoft.com/office/officeart/2005/8/layout/vList2"/>
    <dgm:cxn modelId="{A3FF6B64-F70A-4841-AEB7-AC9A3A05C6C6}" srcId="{47EA97E3-BEF5-4B13-9FDD-C6E4B6267E8E}" destId="{DF561025-F7DD-4196-99D2-325DE2369397}" srcOrd="0" destOrd="0" parTransId="{CB1DC71E-C657-4F17-96C7-3021DFDA1884}" sibTransId="{B3BA66A2-676D-41DE-B6FE-25BD716B8029}"/>
    <dgm:cxn modelId="{9BF1F342-78DA-4279-A2C9-2DF82AA96DC0}" type="presOf" srcId="{CAED672B-8D04-455F-B7B8-B72F73C8B591}" destId="{2E7832E2-C469-412B-8103-3E13CFE589C7}" srcOrd="0" destOrd="0" presId="urn:microsoft.com/office/officeart/2005/8/layout/vList2"/>
    <dgm:cxn modelId="{C8962C5C-DB53-459A-BE2C-8B5FBDDFDE32}" type="presOf" srcId="{921731CD-BB7C-4F82-B89A-218C60A1BBA2}" destId="{A53A5CAB-56F6-4F9D-B673-2D03AF0A9D49}" srcOrd="0" destOrd="0" presId="urn:microsoft.com/office/officeart/2005/8/layout/vList2"/>
    <dgm:cxn modelId="{725766A0-72C9-40B5-BC85-CDC45F9625ED}" srcId="{2BCF3C41-4866-4894-BE5D-7F807E5C6C87}" destId="{26825FA6-651C-4914-B579-14F026190A74}" srcOrd="0" destOrd="0" parTransId="{E32C5A75-6603-4BAA-9726-CF6200FB7395}" sibTransId="{285300EE-2C0C-4B10-B547-561F9F35AD21}"/>
    <dgm:cxn modelId="{607641F8-FEDC-4BDF-A652-5F2D5B0936B5}" srcId="{48F4AECB-65A5-41FD-B337-C844660B1F16}" destId="{47EA97E3-BEF5-4B13-9FDD-C6E4B6267E8E}" srcOrd="5" destOrd="0" parTransId="{F975EFA0-90A4-47E8-8237-83D5BCEFC33C}" sibTransId="{F8648AF5-820F-49BA-A4C2-E3CAE2721CCC}"/>
    <dgm:cxn modelId="{6F80A088-815F-4F44-BA5A-A3E6D1E134F3}" srcId="{48F4AECB-65A5-41FD-B337-C844660B1F16}" destId="{BC25C0E2-E070-4091-9D7D-2460994829F5}" srcOrd="3" destOrd="0" parTransId="{052C479E-41AD-4CC7-9943-67D9A210E92A}" sibTransId="{02BE43C8-C9DD-48D1-BDF8-1BA067950AA6}"/>
    <dgm:cxn modelId="{82496297-F8C3-49E0-A531-3A83EF2897E5}" type="presParOf" srcId="{B60AA62A-C18A-4F06-AEB9-B3701BEE224E}" destId="{A46ABC8A-B94D-4F9F-B9A7-28BC312E50F4}" srcOrd="0" destOrd="0" presId="urn:microsoft.com/office/officeart/2005/8/layout/vList2"/>
    <dgm:cxn modelId="{765F20F7-C3D1-46A4-8454-911A35D9644C}" type="presParOf" srcId="{B60AA62A-C18A-4F06-AEB9-B3701BEE224E}" destId="{13D2F759-7C63-4297-904C-3F059A226C10}" srcOrd="1" destOrd="0" presId="urn:microsoft.com/office/officeart/2005/8/layout/vList2"/>
    <dgm:cxn modelId="{1E576D96-A8EC-4D4B-9E4B-074EE344E5AA}" type="presParOf" srcId="{B60AA62A-C18A-4F06-AEB9-B3701BEE224E}" destId="{B249FA9A-C9CA-4C23-B4F6-0C95F0032D2F}" srcOrd="2" destOrd="0" presId="urn:microsoft.com/office/officeart/2005/8/layout/vList2"/>
    <dgm:cxn modelId="{A80222BB-AE86-45F3-AF36-891C186A2E6E}" type="presParOf" srcId="{B60AA62A-C18A-4F06-AEB9-B3701BEE224E}" destId="{A53A5CAB-56F6-4F9D-B673-2D03AF0A9D49}" srcOrd="3" destOrd="0" presId="urn:microsoft.com/office/officeart/2005/8/layout/vList2"/>
    <dgm:cxn modelId="{B01C7297-1A8D-485F-B99F-9D3AEBC80D72}" type="presParOf" srcId="{B60AA62A-C18A-4F06-AEB9-B3701BEE224E}" destId="{AE2C7906-74ED-4405-B0BA-21F3D7E7D8A8}" srcOrd="4" destOrd="0" presId="urn:microsoft.com/office/officeart/2005/8/layout/vList2"/>
    <dgm:cxn modelId="{5E5816BA-8A89-47B4-9B6A-B3A6FDA7D28C}" type="presParOf" srcId="{B60AA62A-C18A-4F06-AEB9-B3701BEE224E}" destId="{B262739C-914E-40E9-960F-DA3C8FFF4FD2}" srcOrd="5" destOrd="0" presId="urn:microsoft.com/office/officeart/2005/8/layout/vList2"/>
    <dgm:cxn modelId="{A4FA79D9-F528-429D-98F4-812A80C9F679}" type="presParOf" srcId="{B60AA62A-C18A-4F06-AEB9-B3701BEE224E}" destId="{63FB2DFD-1D35-4F9E-9191-613071E1FA70}" srcOrd="6" destOrd="0" presId="urn:microsoft.com/office/officeart/2005/8/layout/vList2"/>
    <dgm:cxn modelId="{6B79CA94-CE26-419F-B18B-230734D3EDB7}" type="presParOf" srcId="{B60AA62A-C18A-4F06-AEB9-B3701BEE224E}" destId="{35A2A388-93B4-478B-AF76-89915225C39E}" srcOrd="7" destOrd="0" presId="urn:microsoft.com/office/officeart/2005/8/layout/vList2"/>
    <dgm:cxn modelId="{5C4FCEE3-2345-4CF2-B720-1FE67C0B7D61}" type="presParOf" srcId="{B60AA62A-C18A-4F06-AEB9-B3701BEE224E}" destId="{14E495D0-DA1A-478B-AD8E-23192DD6FFD0}" srcOrd="8" destOrd="0" presId="urn:microsoft.com/office/officeart/2005/8/layout/vList2"/>
    <dgm:cxn modelId="{798346D4-2F5C-44AD-AAFA-53E3D1BB07BD}" type="presParOf" srcId="{B60AA62A-C18A-4F06-AEB9-B3701BEE224E}" destId="{2E7832E2-C469-412B-8103-3E13CFE589C7}" srcOrd="9" destOrd="0" presId="urn:microsoft.com/office/officeart/2005/8/layout/vList2"/>
    <dgm:cxn modelId="{1C0919B5-B7B3-4269-805A-7861C57C4A80}" type="presParOf" srcId="{B60AA62A-C18A-4F06-AEB9-B3701BEE224E}" destId="{FB6F5EFC-41B0-4BFB-BFE3-8038EB148B61}" srcOrd="10" destOrd="0" presId="urn:microsoft.com/office/officeart/2005/8/layout/vList2"/>
    <dgm:cxn modelId="{99137B8E-A4D1-4CF9-82CA-B212F9E4EB15}" type="presParOf" srcId="{B60AA62A-C18A-4F06-AEB9-B3701BEE224E}" destId="{1BF4DBC4-992D-4E19-9A28-378AEF3FC0A4}" srcOrd="1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7379DB-C1F5-4C6F-8931-7A068841F85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8685B705-5B20-499D-8B19-03139C83435D}">
      <dgm:prSet phldrT="[Text]"/>
      <dgm:spPr/>
      <dgm:t>
        <a:bodyPr/>
        <a:lstStyle/>
        <a:p>
          <a:r>
            <a:rPr lang="en-US" dirty="0" smtClean="0"/>
            <a:t>Kent Bailey - President</a:t>
          </a:r>
          <a:endParaRPr lang="en-US" dirty="0"/>
        </a:p>
      </dgm:t>
    </dgm:pt>
    <dgm:pt modelId="{C429C089-204C-4339-943C-436F40F3BFF1}" type="parTrans" cxnId="{CC0841A0-2C71-49A2-B14D-1E74C51CD7C8}">
      <dgm:prSet/>
      <dgm:spPr/>
      <dgm:t>
        <a:bodyPr/>
        <a:lstStyle/>
        <a:p>
          <a:endParaRPr lang="en-US"/>
        </a:p>
      </dgm:t>
    </dgm:pt>
    <dgm:pt modelId="{3D8EBDD5-5B3F-4845-BD31-71519D1D8981}" type="sibTrans" cxnId="{CC0841A0-2C71-49A2-B14D-1E74C51CD7C8}">
      <dgm:prSet/>
      <dgm:spPr/>
      <dgm:t>
        <a:bodyPr/>
        <a:lstStyle/>
        <a:p>
          <a:endParaRPr lang="en-US"/>
        </a:p>
      </dgm:t>
    </dgm:pt>
    <dgm:pt modelId="{F79503A1-D9FC-4758-9F27-6D151220C316}">
      <dgm:prSet phldrT="[Text]"/>
      <dgm:spPr/>
      <dgm:t>
        <a:bodyPr/>
        <a:lstStyle/>
        <a:p>
          <a:r>
            <a:rPr lang="en-US" dirty="0" smtClean="0"/>
            <a:t>asce.ucf.president@gmail.com</a:t>
          </a:r>
          <a:endParaRPr lang="en-US" dirty="0"/>
        </a:p>
      </dgm:t>
    </dgm:pt>
    <dgm:pt modelId="{20708105-59B2-46CC-A1D6-009A3FAD0233}" type="parTrans" cxnId="{266879D3-C263-404B-91FF-9A4B3C1721CD}">
      <dgm:prSet/>
      <dgm:spPr/>
      <dgm:t>
        <a:bodyPr/>
        <a:lstStyle/>
        <a:p>
          <a:endParaRPr lang="en-US"/>
        </a:p>
      </dgm:t>
    </dgm:pt>
    <dgm:pt modelId="{A8442FBD-B1C1-4371-8A4E-0F8E463C60B7}" type="sibTrans" cxnId="{266879D3-C263-404B-91FF-9A4B3C1721CD}">
      <dgm:prSet/>
      <dgm:spPr/>
      <dgm:t>
        <a:bodyPr/>
        <a:lstStyle/>
        <a:p>
          <a:endParaRPr lang="en-US"/>
        </a:p>
      </dgm:t>
    </dgm:pt>
    <dgm:pt modelId="{5E6E0131-0E81-4088-8526-82DFE8E50C1D}">
      <dgm:prSet phldrT="[Text]"/>
      <dgm:spPr/>
      <dgm:t>
        <a:bodyPr/>
        <a:lstStyle/>
        <a:p>
          <a:r>
            <a:rPr lang="en-US" dirty="0" smtClean="0"/>
            <a:t>Catherine </a:t>
          </a:r>
          <a:r>
            <a:rPr lang="en-US" dirty="0" err="1" smtClean="0"/>
            <a:t>Felter</a:t>
          </a:r>
          <a:r>
            <a:rPr lang="en-US" dirty="0" smtClean="0"/>
            <a:t> – Vice President</a:t>
          </a:r>
          <a:endParaRPr lang="en-US" dirty="0"/>
        </a:p>
      </dgm:t>
    </dgm:pt>
    <dgm:pt modelId="{C5E41845-DEBD-40A6-AB5B-E19D878DCA07}" type="parTrans" cxnId="{F564AEF0-FC0C-4454-955C-D668B3DA8F11}">
      <dgm:prSet/>
      <dgm:spPr/>
      <dgm:t>
        <a:bodyPr/>
        <a:lstStyle/>
        <a:p>
          <a:endParaRPr lang="en-US"/>
        </a:p>
      </dgm:t>
    </dgm:pt>
    <dgm:pt modelId="{754F8763-2BEC-4FFF-BE24-C433391F0E8F}" type="sibTrans" cxnId="{F564AEF0-FC0C-4454-955C-D668B3DA8F11}">
      <dgm:prSet/>
      <dgm:spPr/>
      <dgm:t>
        <a:bodyPr/>
        <a:lstStyle/>
        <a:p>
          <a:endParaRPr lang="en-US"/>
        </a:p>
      </dgm:t>
    </dgm:pt>
    <dgm:pt modelId="{9E03FA31-47F8-4AF9-AF64-541C7FE2ED62}">
      <dgm:prSet phldrT="[Text]"/>
      <dgm:spPr/>
      <dgm:t>
        <a:bodyPr/>
        <a:lstStyle/>
        <a:p>
          <a:r>
            <a:rPr lang="en-US" dirty="0" smtClean="0"/>
            <a:t>asce.ucf.vp@gmail.com</a:t>
          </a:r>
          <a:endParaRPr lang="en-US" dirty="0"/>
        </a:p>
      </dgm:t>
    </dgm:pt>
    <dgm:pt modelId="{38C0932E-59B6-4E72-A0CD-74E02BB8EB52}" type="parTrans" cxnId="{F7B12BA9-CE96-4AD5-9A8E-45E80B8C811D}">
      <dgm:prSet/>
      <dgm:spPr/>
      <dgm:t>
        <a:bodyPr/>
        <a:lstStyle/>
        <a:p>
          <a:endParaRPr lang="en-US"/>
        </a:p>
      </dgm:t>
    </dgm:pt>
    <dgm:pt modelId="{C2D7A95B-D829-4727-AE19-B7A228350C10}" type="sibTrans" cxnId="{F7B12BA9-CE96-4AD5-9A8E-45E80B8C811D}">
      <dgm:prSet/>
      <dgm:spPr/>
      <dgm:t>
        <a:bodyPr/>
        <a:lstStyle/>
        <a:p>
          <a:endParaRPr lang="en-US"/>
        </a:p>
      </dgm:t>
    </dgm:pt>
    <dgm:pt modelId="{3455C14A-F05C-4FB1-BC5B-6FB7B6DC38EC}">
      <dgm:prSet phldrT="[Text]"/>
      <dgm:spPr/>
      <dgm:t>
        <a:bodyPr/>
        <a:lstStyle/>
        <a:p>
          <a:r>
            <a:rPr lang="en-US" dirty="0" smtClean="0"/>
            <a:t>Lauren Rhodes – Secretary</a:t>
          </a:r>
          <a:endParaRPr lang="en-US" dirty="0"/>
        </a:p>
      </dgm:t>
    </dgm:pt>
    <dgm:pt modelId="{29F54015-DD9E-4D2C-91CF-CD9521BC593B}" type="parTrans" cxnId="{D1C4EDBA-D395-4B9A-B414-DF68C89E9848}">
      <dgm:prSet/>
      <dgm:spPr/>
      <dgm:t>
        <a:bodyPr/>
        <a:lstStyle/>
        <a:p>
          <a:endParaRPr lang="en-US"/>
        </a:p>
      </dgm:t>
    </dgm:pt>
    <dgm:pt modelId="{ACC779B5-D218-4F88-9E96-2F3E04B79C8A}" type="sibTrans" cxnId="{D1C4EDBA-D395-4B9A-B414-DF68C89E9848}">
      <dgm:prSet/>
      <dgm:spPr/>
      <dgm:t>
        <a:bodyPr/>
        <a:lstStyle/>
        <a:p>
          <a:endParaRPr lang="en-US"/>
        </a:p>
      </dgm:t>
    </dgm:pt>
    <dgm:pt modelId="{8AE3971E-ADE4-496D-9246-669CB42D7B98}">
      <dgm:prSet phldrT="[Text]"/>
      <dgm:spPr/>
      <dgm:t>
        <a:bodyPr/>
        <a:lstStyle/>
        <a:p>
          <a:r>
            <a:rPr lang="en-US" dirty="0" smtClean="0"/>
            <a:t>laurenrhodes@knights.ucf.edu</a:t>
          </a:r>
          <a:endParaRPr lang="en-US" dirty="0"/>
        </a:p>
      </dgm:t>
    </dgm:pt>
    <dgm:pt modelId="{BC22C87D-00E5-4369-8391-BDB2A904B580}" type="parTrans" cxnId="{9486635A-59DA-4E52-9518-2187595F7765}">
      <dgm:prSet/>
      <dgm:spPr/>
      <dgm:t>
        <a:bodyPr/>
        <a:lstStyle/>
        <a:p>
          <a:endParaRPr lang="en-US"/>
        </a:p>
      </dgm:t>
    </dgm:pt>
    <dgm:pt modelId="{52CB065C-087C-4E57-8360-16B73DE2C181}" type="sibTrans" cxnId="{9486635A-59DA-4E52-9518-2187595F7765}">
      <dgm:prSet/>
      <dgm:spPr/>
      <dgm:t>
        <a:bodyPr/>
        <a:lstStyle/>
        <a:p>
          <a:endParaRPr lang="en-US"/>
        </a:p>
      </dgm:t>
    </dgm:pt>
    <dgm:pt modelId="{6B5C9D8A-08AC-43C6-86AA-935580E10F8E}">
      <dgm:prSet phldrT="[Text]"/>
      <dgm:spPr/>
      <dgm:t>
        <a:bodyPr/>
        <a:lstStyle/>
        <a:p>
          <a:r>
            <a:rPr lang="en-US" dirty="0" smtClean="0"/>
            <a:t>Julia </a:t>
          </a:r>
          <a:r>
            <a:rPr lang="en-US" dirty="0" err="1" smtClean="0"/>
            <a:t>Felter</a:t>
          </a:r>
          <a:r>
            <a:rPr lang="en-US" dirty="0" smtClean="0"/>
            <a:t> – Treasurer</a:t>
          </a:r>
          <a:endParaRPr lang="en-US" dirty="0"/>
        </a:p>
      </dgm:t>
    </dgm:pt>
    <dgm:pt modelId="{F79F9F0F-A563-4C8A-B2D1-AFF1D27ED527}" type="parTrans" cxnId="{BB43851D-AABD-410A-BBF6-EF752AD87C8D}">
      <dgm:prSet/>
      <dgm:spPr/>
      <dgm:t>
        <a:bodyPr/>
        <a:lstStyle/>
        <a:p>
          <a:endParaRPr lang="en-US"/>
        </a:p>
      </dgm:t>
    </dgm:pt>
    <dgm:pt modelId="{10CAAA4C-0B3B-4269-BF56-928B694579C4}" type="sibTrans" cxnId="{BB43851D-AABD-410A-BBF6-EF752AD87C8D}">
      <dgm:prSet/>
      <dgm:spPr/>
      <dgm:t>
        <a:bodyPr/>
        <a:lstStyle/>
        <a:p>
          <a:endParaRPr lang="en-US"/>
        </a:p>
      </dgm:t>
    </dgm:pt>
    <dgm:pt modelId="{239AE038-8C05-478A-B8C9-65AA494CF1E0}">
      <dgm:prSet phldrT="[Text]"/>
      <dgm:spPr/>
      <dgm:t>
        <a:bodyPr/>
        <a:lstStyle/>
        <a:p>
          <a:r>
            <a:rPr lang="en-US" dirty="0" smtClean="0"/>
            <a:t>juliafelter@knights.ucf.edu</a:t>
          </a:r>
          <a:endParaRPr lang="en-US" dirty="0"/>
        </a:p>
      </dgm:t>
    </dgm:pt>
    <dgm:pt modelId="{8DD985CA-775C-48A5-8E52-658ED3F5340B}" type="parTrans" cxnId="{F6A23025-4A94-4726-B64D-31DEF34FA99A}">
      <dgm:prSet/>
      <dgm:spPr/>
      <dgm:t>
        <a:bodyPr/>
        <a:lstStyle/>
        <a:p>
          <a:endParaRPr lang="en-US"/>
        </a:p>
      </dgm:t>
    </dgm:pt>
    <dgm:pt modelId="{89AF6054-AA70-451D-A10A-385408385A89}" type="sibTrans" cxnId="{F6A23025-4A94-4726-B64D-31DEF34FA99A}">
      <dgm:prSet/>
      <dgm:spPr/>
      <dgm:t>
        <a:bodyPr/>
        <a:lstStyle/>
        <a:p>
          <a:endParaRPr lang="en-US"/>
        </a:p>
      </dgm:t>
    </dgm:pt>
    <dgm:pt modelId="{6601D028-48B3-45B6-B652-1734546D4DCA}">
      <dgm:prSet phldrT="[Text]"/>
      <dgm:spPr/>
      <dgm:t>
        <a:bodyPr/>
        <a:lstStyle/>
        <a:p>
          <a:r>
            <a:rPr lang="en-US" dirty="0" smtClean="0"/>
            <a:t>Thomas </a:t>
          </a:r>
          <a:r>
            <a:rPr lang="en-US" dirty="0" err="1" smtClean="0"/>
            <a:t>Anzelone</a:t>
          </a:r>
          <a:r>
            <a:rPr lang="en-US" dirty="0" smtClean="0"/>
            <a:t> – Community Service Chair</a:t>
          </a:r>
          <a:endParaRPr lang="en-US" dirty="0"/>
        </a:p>
      </dgm:t>
    </dgm:pt>
    <dgm:pt modelId="{3728083F-4321-4B58-9366-288FCADCA416}" type="parTrans" cxnId="{B6AD75CE-948D-46C0-81C0-6FF168FFA7D5}">
      <dgm:prSet/>
      <dgm:spPr/>
      <dgm:t>
        <a:bodyPr/>
        <a:lstStyle/>
        <a:p>
          <a:endParaRPr lang="en-US"/>
        </a:p>
      </dgm:t>
    </dgm:pt>
    <dgm:pt modelId="{83031DC2-7DDC-44D2-88DB-63BA89BF1C3F}" type="sibTrans" cxnId="{B6AD75CE-948D-46C0-81C0-6FF168FFA7D5}">
      <dgm:prSet/>
      <dgm:spPr/>
      <dgm:t>
        <a:bodyPr/>
        <a:lstStyle/>
        <a:p>
          <a:endParaRPr lang="en-US"/>
        </a:p>
      </dgm:t>
    </dgm:pt>
    <dgm:pt modelId="{548D8E0C-3D47-47FC-AE00-DB2E4BA44E3A}">
      <dgm:prSet phldrT="[Text]"/>
      <dgm:spPr/>
      <dgm:t>
        <a:bodyPr/>
        <a:lstStyle/>
        <a:p>
          <a:r>
            <a:rPr lang="en-US" dirty="0" smtClean="0"/>
            <a:t>asce.ucf.community@gmail.com</a:t>
          </a:r>
          <a:endParaRPr lang="en-US" dirty="0"/>
        </a:p>
      </dgm:t>
    </dgm:pt>
    <dgm:pt modelId="{368C4A31-B9C9-4B9D-B00C-B842CDE3C040}" type="parTrans" cxnId="{23423D7E-84E2-4C6C-A819-E490EA7F5EA7}">
      <dgm:prSet/>
      <dgm:spPr/>
      <dgm:t>
        <a:bodyPr/>
        <a:lstStyle/>
        <a:p>
          <a:endParaRPr lang="en-US"/>
        </a:p>
      </dgm:t>
    </dgm:pt>
    <dgm:pt modelId="{0092CE11-15BD-4F92-A7AB-735B5FCB6ED2}" type="sibTrans" cxnId="{23423D7E-84E2-4C6C-A819-E490EA7F5EA7}">
      <dgm:prSet/>
      <dgm:spPr/>
      <dgm:t>
        <a:bodyPr/>
        <a:lstStyle/>
        <a:p>
          <a:endParaRPr lang="en-US"/>
        </a:p>
      </dgm:t>
    </dgm:pt>
    <dgm:pt modelId="{B3D0CC34-697B-444C-A0ED-E8706F7836BD}">
      <dgm:prSet phldrT="[Text]"/>
      <dgm:spPr/>
      <dgm:t>
        <a:bodyPr/>
        <a:lstStyle/>
        <a:p>
          <a:r>
            <a:rPr lang="en-US" dirty="0" smtClean="0"/>
            <a:t>Vincent </a:t>
          </a:r>
          <a:r>
            <a:rPr lang="en-US" dirty="0" err="1" smtClean="0"/>
            <a:t>Stippler</a:t>
          </a:r>
          <a:r>
            <a:rPr lang="en-US" dirty="0" smtClean="0"/>
            <a:t> – Fundraising Chair</a:t>
          </a:r>
          <a:endParaRPr lang="en-US" dirty="0"/>
        </a:p>
      </dgm:t>
    </dgm:pt>
    <dgm:pt modelId="{370A5829-6BC7-4F4A-B47E-17A21998D8DD}" type="parTrans" cxnId="{7D95CD09-9846-4206-B95F-752B9E7DF04F}">
      <dgm:prSet/>
      <dgm:spPr/>
      <dgm:t>
        <a:bodyPr/>
        <a:lstStyle/>
        <a:p>
          <a:endParaRPr lang="en-US"/>
        </a:p>
      </dgm:t>
    </dgm:pt>
    <dgm:pt modelId="{C543218E-3017-4540-B2F3-BE17D9EBBFFF}" type="sibTrans" cxnId="{7D95CD09-9846-4206-B95F-752B9E7DF04F}">
      <dgm:prSet/>
      <dgm:spPr/>
      <dgm:t>
        <a:bodyPr/>
        <a:lstStyle/>
        <a:p>
          <a:endParaRPr lang="en-US"/>
        </a:p>
      </dgm:t>
    </dgm:pt>
    <dgm:pt modelId="{FFBE7414-DB1A-4D8B-BBB0-A7162EE8B872}">
      <dgm:prSet phldrT="[Text]"/>
      <dgm:spPr/>
      <dgm:t>
        <a:bodyPr/>
        <a:lstStyle/>
        <a:p>
          <a:r>
            <a:rPr lang="en-US" dirty="0" smtClean="0"/>
            <a:t>	asce.ucf.fundraising@gmail.com</a:t>
          </a:r>
          <a:endParaRPr lang="en-US" dirty="0"/>
        </a:p>
      </dgm:t>
    </dgm:pt>
    <dgm:pt modelId="{DD8CCF51-CF7C-4011-B691-DFFF96F1DB96}" type="parTrans" cxnId="{F637D4E1-CE44-48C5-ADA1-EE54AD4A40A7}">
      <dgm:prSet/>
      <dgm:spPr/>
      <dgm:t>
        <a:bodyPr/>
        <a:lstStyle/>
        <a:p>
          <a:endParaRPr lang="en-US"/>
        </a:p>
      </dgm:t>
    </dgm:pt>
    <dgm:pt modelId="{6C994161-E672-45C2-95CB-68457EB23BDA}" type="sibTrans" cxnId="{F637D4E1-CE44-48C5-ADA1-EE54AD4A40A7}">
      <dgm:prSet/>
      <dgm:spPr/>
      <dgm:t>
        <a:bodyPr/>
        <a:lstStyle/>
        <a:p>
          <a:endParaRPr lang="en-US"/>
        </a:p>
      </dgm:t>
    </dgm:pt>
    <dgm:pt modelId="{A9C43A9C-AFAE-4A8F-AD6E-61758664C1C9}" type="pres">
      <dgm:prSet presAssocID="{3A7379DB-C1F5-4C6F-8931-7A068841F857}" presName="linear" presStyleCnt="0">
        <dgm:presLayoutVars>
          <dgm:animLvl val="lvl"/>
          <dgm:resizeHandles val="exact"/>
        </dgm:presLayoutVars>
      </dgm:prSet>
      <dgm:spPr/>
      <dgm:t>
        <a:bodyPr/>
        <a:lstStyle/>
        <a:p>
          <a:endParaRPr lang="en-US"/>
        </a:p>
      </dgm:t>
    </dgm:pt>
    <dgm:pt modelId="{D38465C0-5D4C-4DDE-8CEF-CB4CB1CC3242}" type="pres">
      <dgm:prSet presAssocID="{8685B705-5B20-499D-8B19-03139C83435D}" presName="parentText" presStyleLbl="node1" presStyleIdx="0" presStyleCnt="6">
        <dgm:presLayoutVars>
          <dgm:chMax val="0"/>
          <dgm:bulletEnabled val="1"/>
        </dgm:presLayoutVars>
      </dgm:prSet>
      <dgm:spPr/>
      <dgm:t>
        <a:bodyPr/>
        <a:lstStyle/>
        <a:p>
          <a:endParaRPr lang="en-US"/>
        </a:p>
      </dgm:t>
    </dgm:pt>
    <dgm:pt modelId="{D55B0044-1081-41DC-B343-E168ABA30E9A}" type="pres">
      <dgm:prSet presAssocID="{8685B705-5B20-499D-8B19-03139C83435D}" presName="childText" presStyleLbl="revTx" presStyleIdx="0" presStyleCnt="6">
        <dgm:presLayoutVars>
          <dgm:bulletEnabled val="1"/>
        </dgm:presLayoutVars>
      </dgm:prSet>
      <dgm:spPr/>
      <dgm:t>
        <a:bodyPr/>
        <a:lstStyle/>
        <a:p>
          <a:endParaRPr lang="en-US"/>
        </a:p>
      </dgm:t>
    </dgm:pt>
    <dgm:pt modelId="{3E68E017-8900-4473-A5E8-996C9B8F0BC3}" type="pres">
      <dgm:prSet presAssocID="{5E6E0131-0E81-4088-8526-82DFE8E50C1D}" presName="parentText" presStyleLbl="node1" presStyleIdx="1" presStyleCnt="6">
        <dgm:presLayoutVars>
          <dgm:chMax val="0"/>
          <dgm:bulletEnabled val="1"/>
        </dgm:presLayoutVars>
      </dgm:prSet>
      <dgm:spPr/>
      <dgm:t>
        <a:bodyPr/>
        <a:lstStyle/>
        <a:p>
          <a:endParaRPr lang="en-US"/>
        </a:p>
      </dgm:t>
    </dgm:pt>
    <dgm:pt modelId="{DAA00716-FC2A-43C6-889D-5A4E62F47833}" type="pres">
      <dgm:prSet presAssocID="{5E6E0131-0E81-4088-8526-82DFE8E50C1D}" presName="childText" presStyleLbl="revTx" presStyleIdx="1" presStyleCnt="6">
        <dgm:presLayoutVars>
          <dgm:bulletEnabled val="1"/>
        </dgm:presLayoutVars>
      </dgm:prSet>
      <dgm:spPr/>
      <dgm:t>
        <a:bodyPr/>
        <a:lstStyle/>
        <a:p>
          <a:endParaRPr lang="en-US"/>
        </a:p>
      </dgm:t>
    </dgm:pt>
    <dgm:pt modelId="{4A9E40BD-3048-42C1-B860-5A6B107E6484}" type="pres">
      <dgm:prSet presAssocID="{3455C14A-F05C-4FB1-BC5B-6FB7B6DC38EC}" presName="parentText" presStyleLbl="node1" presStyleIdx="2" presStyleCnt="6">
        <dgm:presLayoutVars>
          <dgm:chMax val="0"/>
          <dgm:bulletEnabled val="1"/>
        </dgm:presLayoutVars>
      </dgm:prSet>
      <dgm:spPr/>
      <dgm:t>
        <a:bodyPr/>
        <a:lstStyle/>
        <a:p>
          <a:endParaRPr lang="en-US"/>
        </a:p>
      </dgm:t>
    </dgm:pt>
    <dgm:pt modelId="{18308A73-3D14-460A-8628-11B0C2F4CC3C}" type="pres">
      <dgm:prSet presAssocID="{3455C14A-F05C-4FB1-BC5B-6FB7B6DC38EC}" presName="childText" presStyleLbl="revTx" presStyleIdx="2" presStyleCnt="6">
        <dgm:presLayoutVars>
          <dgm:bulletEnabled val="1"/>
        </dgm:presLayoutVars>
      </dgm:prSet>
      <dgm:spPr/>
      <dgm:t>
        <a:bodyPr/>
        <a:lstStyle/>
        <a:p>
          <a:endParaRPr lang="en-US"/>
        </a:p>
      </dgm:t>
    </dgm:pt>
    <dgm:pt modelId="{9A0856A4-6CA6-433D-A0B8-976D268AD0A0}" type="pres">
      <dgm:prSet presAssocID="{6B5C9D8A-08AC-43C6-86AA-935580E10F8E}" presName="parentText" presStyleLbl="node1" presStyleIdx="3" presStyleCnt="6">
        <dgm:presLayoutVars>
          <dgm:chMax val="0"/>
          <dgm:bulletEnabled val="1"/>
        </dgm:presLayoutVars>
      </dgm:prSet>
      <dgm:spPr/>
      <dgm:t>
        <a:bodyPr/>
        <a:lstStyle/>
        <a:p>
          <a:endParaRPr lang="en-US"/>
        </a:p>
      </dgm:t>
    </dgm:pt>
    <dgm:pt modelId="{AF187396-46B9-46DE-9B9F-00D692B8513A}" type="pres">
      <dgm:prSet presAssocID="{6B5C9D8A-08AC-43C6-86AA-935580E10F8E}" presName="childText" presStyleLbl="revTx" presStyleIdx="3" presStyleCnt="6">
        <dgm:presLayoutVars>
          <dgm:bulletEnabled val="1"/>
        </dgm:presLayoutVars>
      </dgm:prSet>
      <dgm:spPr/>
      <dgm:t>
        <a:bodyPr/>
        <a:lstStyle/>
        <a:p>
          <a:endParaRPr lang="en-US"/>
        </a:p>
      </dgm:t>
    </dgm:pt>
    <dgm:pt modelId="{C08F110E-E383-4222-A079-51F790574FCA}" type="pres">
      <dgm:prSet presAssocID="{6601D028-48B3-45B6-B652-1734546D4DCA}" presName="parentText" presStyleLbl="node1" presStyleIdx="4" presStyleCnt="6">
        <dgm:presLayoutVars>
          <dgm:chMax val="0"/>
          <dgm:bulletEnabled val="1"/>
        </dgm:presLayoutVars>
      </dgm:prSet>
      <dgm:spPr/>
      <dgm:t>
        <a:bodyPr/>
        <a:lstStyle/>
        <a:p>
          <a:endParaRPr lang="en-US"/>
        </a:p>
      </dgm:t>
    </dgm:pt>
    <dgm:pt modelId="{F7F4DF23-FD95-4E9C-AB1C-375AEDB086B6}" type="pres">
      <dgm:prSet presAssocID="{6601D028-48B3-45B6-B652-1734546D4DCA}" presName="childText" presStyleLbl="revTx" presStyleIdx="4" presStyleCnt="6">
        <dgm:presLayoutVars>
          <dgm:bulletEnabled val="1"/>
        </dgm:presLayoutVars>
      </dgm:prSet>
      <dgm:spPr/>
      <dgm:t>
        <a:bodyPr/>
        <a:lstStyle/>
        <a:p>
          <a:endParaRPr lang="en-US"/>
        </a:p>
      </dgm:t>
    </dgm:pt>
    <dgm:pt modelId="{7998F506-D336-46E3-9016-6F3FA2762A56}" type="pres">
      <dgm:prSet presAssocID="{B3D0CC34-697B-444C-A0ED-E8706F7836BD}" presName="parentText" presStyleLbl="node1" presStyleIdx="5" presStyleCnt="6">
        <dgm:presLayoutVars>
          <dgm:chMax val="0"/>
          <dgm:bulletEnabled val="1"/>
        </dgm:presLayoutVars>
      </dgm:prSet>
      <dgm:spPr/>
      <dgm:t>
        <a:bodyPr/>
        <a:lstStyle/>
        <a:p>
          <a:endParaRPr lang="en-US"/>
        </a:p>
      </dgm:t>
    </dgm:pt>
    <dgm:pt modelId="{E2EE829E-55E5-4DF2-871F-5DA400BA3DBB}" type="pres">
      <dgm:prSet presAssocID="{B3D0CC34-697B-444C-A0ED-E8706F7836BD}" presName="childText" presStyleLbl="revTx" presStyleIdx="5" presStyleCnt="6">
        <dgm:presLayoutVars>
          <dgm:bulletEnabled val="1"/>
        </dgm:presLayoutVars>
      </dgm:prSet>
      <dgm:spPr/>
      <dgm:t>
        <a:bodyPr/>
        <a:lstStyle/>
        <a:p>
          <a:endParaRPr lang="en-US"/>
        </a:p>
      </dgm:t>
    </dgm:pt>
  </dgm:ptLst>
  <dgm:cxnLst>
    <dgm:cxn modelId="{99A0E7DF-3390-42C8-8096-4C04836B4CAE}" type="presOf" srcId="{FFBE7414-DB1A-4D8B-BBB0-A7162EE8B872}" destId="{E2EE829E-55E5-4DF2-871F-5DA400BA3DBB}" srcOrd="0" destOrd="0" presId="urn:microsoft.com/office/officeart/2005/8/layout/vList2"/>
    <dgm:cxn modelId="{B6AD75CE-948D-46C0-81C0-6FF168FFA7D5}" srcId="{3A7379DB-C1F5-4C6F-8931-7A068841F857}" destId="{6601D028-48B3-45B6-B652-1734546D4DCA}" srcOrd="4" destOrd="0" parTransId="{3728083F-4321-4B58-9366-288FCADCA416}" sibTransId="{83031DC2-7DDC-44D2-88DB-63BA89BF1C3F}"/>
    <dgm:cxn modelId="{854F6B99-6472-4E46-B337-4E0271B64483}" type="presOf" srcId="{239AE038-8C05-478A-B8C9-65AA494CF1E0}" destId="{AF187396-46B9-46DE-9B9F-00D692B8513A}" srcOrd="0" destOrd="0" presId="urn:microsoft.com/office/officeart/2005/8/layout/vList2"/>
    <dgm:cxn modelId="{D1C4EDBA-D395-4B9A-B414-DF68C89E9848}" srcId="{3A7379DB-C1F5-4C6F-8931-7A068841F857}" destId="{3455C14A-F05C-4FB1-BC5B-6FB7B6DC38EC}" srcOrd="2" destOrd="0" parTransId="{29F54015-DD9E-4D2C-91CF-CD9521BC593B}" sibTransId="{ACC779B5-D218-4F88-9E96-2F3E04B79C8A}"/>
    <dgm:cxn modelId="{A0B302C0-3F58-4277-AC4A-946C04185756}" type="presOf" srcId="{6B5C9D8A-08AC-43C6-86AA-935580E10F8E}" destId="{9A0856A4-6CA6-433D-A0B8-976D268AD0A0}" srcOrd="0" destOrd="0" presId="urn:microsoft.com/office/officeart/2005/8/layout/vList2"/>
    <dgm:cxn modelId="{550358C4-BF3C-4243-BAF6-1651DE55144E}" type="presOf" srcId="{8AE3971E-ADE4-496D-9246-669CB42D7B98}" destId="{18308A73-3D14-460A-8628-11B0C2F4CC3C}" srcOrd="0" destOrd="0" presId="urn:microsoft.com/office/officeart/2005/8/layout/vList2"/>
    <dgm:cxn modelId="{BB43851D-AABD-410A-BBF6-EF752AD87C8D}" srcId="{3A7379DB-C1F5-4C6F-8931-7A068841F857}" destId="{6B5C9D8A-08AC-43C6-86AA-935580E10F8E}" srcOrd="3" destOrd="0" parTransId="{F79F9F0F-A563-4C8A-B2D1-AFF1D27ED527}" sibTransId="{10CAAA4C-0B3B-4269-BF56-928B694579C4}"/>
    <dgm:cxn modelId="{CC0841A0-2C71-49A2-B14D-1E74C51CD7C8}" srcId="{3A7379DB-C1F5-4C6F-8931-7A068841F857}" destId="{8685B705-5B20-499D-8B19-03139C83435D}" srcOrd="0" destOrd="0" parTransId="{C429C089-204C-4339-943C-436F40F3BFF1}" sibTransId="{3D8EBDD5-5B3F-4845-BD31-71519D1D8981}"/>
    <dgm:cxn modelId="{7650D226-0956-461E-A67F-AD0C05B1C0AB}" type="presOf" srcId="{9E03FA31-47F8-4AF9-AF64-541C7FE2ED62}" destId="{DAA00716-FC2A-43C6-889D-5A4E62F47833}" srcOrd="0" destOrd="0" presId="urn:microsoft.com/office/officeart/2005/8/layout/vList2"/>
    <dgm:cxn modelId="{134FF0F6-1BDD-4880-9DA7-517AC553D2FA}" type="presOf" srcId="{548D8E0C-3D47-47FC-AE00-DB2E4BA44E3A}" destId="{F7F4DF23-FD95-4E9C-AB1C-375AEDB086B6}" srcOrd="0" destOrd="0" presId="urn:microsoft.com/office/officeart/2005/8/layout/vList2"/>
    <dgm:cxn modelId="{375FBC21-AD34-4F06-880D-24684C7E7CC0}" type="presOf" srcId="{8685B705-5B20-499D-8B19-03139C83435D}" destId="{D38465C0-5D4C-4DDE-8CEF-CB4CB1CC3242}" srcOrd="0" destOrd="0" presId="urn:microsoft.com/office/officeart/2005/8/layout/vList2"/>
    <dgm:cxn modelId="{34568984-3E6A-40BD-8B0C-47851DE0BA4B}" type="presOf" srcId="{5E6E0131-0E81-4088-8526-82DFE8E50C1D}" destId="{3E68E017-8900-4473-A5E8-996C9B8F0BC3}" srcOrd="0" destOrd="0" presId="urn:microsoft.com/office/officeart/2005/8/layout/vList2"/>
    <dgm:cxn modelId="{D8A8030B-C96A-450C-AF49-3B467E697728}" type="presOf" srcId="{3455C14A-F05C-4FB1-BC5B-6FB7B6DC38EC}" destId="{4A9E40BD-3048-42C1-B860-5A6B107E6484}" srcOrd="0" destOrd="0" presId="urn:microsoft.com/office/officeart/2005/8/layout/vList2"/>
    <dgm:cxn modelId="{F6A23025-4A94-4726-B64D-31DEF34FA99A}" srcId="{6B5C9D8A-08AC-43C6-86AA-935580E10F8E}" destId="{239AE038-8C05-478A-B8C9-65AA494CF1E0}" srcOrd="0" destOrd="0" parTransId="{8DD985CA-775C-48A5-8E52-658ED3F5340B}" sibTransId="{89AF6054-AA70-451D-A10A-385408385A89}"/>
    <dgm:cxn modelId="{23423D7E-84E2-4C6C-A819-E490EA7F5EA7}" srcId="{6601D028-48B3-45B6-B652-1734546D4DCA}" destId="{548D8E0C-3D47-47FC-AE00-DB2E4BA44E3A}" srcOrd="0" destOrd="0" parTransId="{368C4A31-B9C9-4B9D-B00C-B842CDE3C040}" sibTransId="{0092CE11-15BD-4F92-A7AB-735B5FCB6ED2}"/>
    <dgm:cxn modelId="{F637D4E1-CE44-48C5-ADA1-EE54AD4A40A7}" srcId="{B3D0CC34-697B-444C-A0ED-E8706F7836BD}" destId="{FFBE7414-DB1A-4D8B-BBB0-A7162EE8B872}" srcOrd="0" destOrd="0" parTransId="{DD8CCF51-CF7C-4011-B691-DFFF96F1DB96}" sibTransId="{6C994161-E672-45C2-95CB-68457EB23BDA}"/>
    <dgm:cxn modelId="{C7D456EC-8927-42A0-B352-C5F7D0FE66AC}" type="presOf" srcId="{6601D028-48B3-45B6-B652-1734546D4DCA}" destId="{C08F110E-E383-4222-A079-51F790574FCA}" srcOrd="0" destOrd="0" presId="urn:microsoft.com/office/officeart/2005/8/layout/vList2"/>
    <dgm:cxn modelId="{BB0CCCA4-6209-46BD-8ADF-4109413305A1}" type="presOf" srcId="{F79503A1-D9FC-4758-9F27-6D151220C316}" destId="{D55B0044-1081-41DC-B343-E168ABA30E9A}" srcOrd="0" destOrd="0" presId="urn:microsoft.com/office/officeart/2005/8/layout/vList2"/>
    <dgm:cxn modelId="{266879D3-C263-404B-91FF-9A4B3C1721CD}" srcId="{8685B705-5B20-499D-8B19-03139C83435D}" destId="{F79503A1-D9FC-4758-9F27-6D151220C316}" srcOrd="0" destOrd="0" parTransId="{20708105-59B2-46CC-A1D6-009A3FAD0233}" sibTransId="{A8442FBD-B1C1-4371-8A4E-0F8E463C60B7}"/>
    <dgm:cxn modelId="{7D95CD09-9846-4206-B95F-752B9E7DF04F}" srcId="{3A7379DB-C1F5-4C6F-8931-7A068841F857}" destId="{B3D0CC34-697B-444C-A0ED-E8706F7836BD}" srcOrd="5" destOrd="0" parTransId="{370A5829-6BC7-4F4A-B47E-17A21998D8DD}" sibTransId="{C543218E-3017-4540-B2F3-BE17D9EBBFFF}"/>
    <dgm:cxn modelId="{F564AEF0-FC0C-4454-955C-D668B3DA8F11}" srcId="{3A7379DB-C1F5-4C6F-8931-7A068841F857}" destId="{5E6E0131-0E81-4088-8526-82DFE8E50C1D}" srcOrd="1" destOrd="0" parTransId="{C5E41845-DEBD-40A6-AB5B-E19D878DCA07}" sibTransId="{754F8763-2BEC-4FFF-BE24-C433391F0E8F}"/>
    <dgm:cxn modelId="{AA2397B2-36A4-4AFA-B71E-7661169855BE}" type="presOf" srcId="{B3D0CC34-697B-444C-A0ED-E8706F7836BD}" destId="{7998F506-D336-46E3-9016-6F3FA2762A56}" srcOrd="0" destOrd="0" presId="urn:microsoft.com/office/officeart/2005/8/layout/vList2"/>
    <dgm:cxn modelId="{D2184D60-327B-4AE0-AB6E-4AE22F2B7E37}" type="presOf" srcId="{3A7379DB-C1F5-4C6F-8931-7A068841F857}" destId="{A9C43A9C-AFAE-4A8F-AD6E-61758664C1C9}" srcOrd="0" destOrd="0" presId="urn:microsoft.com/office/officeart/2005/8/layout/vList2"/>
    <dgm:cxn modelId="{F7B12BA9-CE96-4AD5-9A8E-45E80B8C811D}" srcId="{5E6E0131-0E81-4088-8526-82DFE8E50C1D}" destId="{9E03FA31-47F8-4AF9-AF64-541C7FE2ED62}" srcOrd="0" destOrd="0" parTransId="{38C0932E-59B6-4E72-A0CD-74E02BB8EB52}" sibTransId="{C2D7A95B-D829-4727-AE19-B7A228350C10}"/>
    <dgm:cxn modelId="{9486635A-59DA-4E52-9518-2187595F7765}" srcId="{3455C14A-F05C-4FB1-BC5B-6FB7B6DC38EC}" destId="{8AE3971E-ADE4-496D-9246-669CB42D7B98}" srcOrd="0" destOrd="0" parTransId="{BC22C87D-00E5-4369-8391-BDB2A904B580}" sibTransId="{52CB065C-087C-4E57-8360-16B73DE2C181}"/>
    <dgm:cxn modelId="{01A8C688-645C-4EEB-B12D-D7DEA3E3AB83}" type="presParOf" srcId="{A9C43A9C-AFAE-4A8F-AD6E-61758664C1C9}" destId="{D38465C0-5D4C-4DDE-8CEF-CB4CB1CC3242}" srcOrd="0" destOrd="0" presId="urn:microsoft.com/office/officeart/2005/8/layout/vList2"/>
    <dgm:cxn modelId="{6A75CB62-B902-4FB2-B344-5E0650072728}" type="presParOf" srcId="{A9C43A9C-AFAE-4A8F-AD6E-61758664C1C9}" destId="{D55B0044-1081-41DC-B343-E168ABA30E9A}" srcOrd="1" destOrd="0" presId="urn:microsoft.com/office/officeart/2005/8/layout/vList2"/>
    <dgm:cxn modelId="{72D2C10D-17A5-4E95-B91B-5489DAE3D283}" type="presParOf" srcId="{A9C43A9C-AFAE-4A8F-AD6E-61758664C1C9}" destId="{3E68E017-8900-4473-A5E8-996C9B8F0BC3}" srcOrd="2" destOrd="0" presId="urn:microsoft.com/office/officeart/2005/8/layout/vList2"/>
    <dgm:cxn modelId="{8502101C-68FF-4A70-B287-87C2E3AB5897}" type="presParOf" srcId="{A9C43A9C-AFAE-4A8F-AD6E-61758664C1C9}" destId="{DAA00716-FC2A-43C6-889D-5A4E62F47833}" srcOrd="3" destOrd="0" presId="urn:microsoft.com/office/officeart/2005/8/layout/vList2"/>
    <dgm:cxn modelId="{B032B65A-1DF4-4F13-A8DA-41A4001C57D3}" type="presParOf" srcId="{A9C43A9C-AFAE-4A8F-AD6E-61758664C1C9}" destId="{4A9E40BD-3048-42C1-B860-5A6B107E6484}" srcOrd="4" destOrd="0" presId="urn:microsoft.com/office/officeart/2005/8/layout/vList2"/>
    <dgm:cxn modelId="{2319C39C-E633-4235-807E-C9E2862BB17F}" type="presParOf" srcId="{A9C43A9C-AFAE-4A8F-AD6E-61758664C1C9}" destId="{18308A73-3D14-460A-8628-11B0C2F4CC3C}" srcOrd="5" destOrd="0" presId="urn:microsoft.com/office/officeart/2005/8/layout/vList2"/>
    <dgm:cxn modelId="{F9EEF494-FB14-42E3-949B-010550586195}" type="presParOf" srcId="{A9C43A9C-AFAE-4A8F-AD6E-61758664C1C9}" destId="{9A0856A4-6CA6-433D-A0B8-976D268AD0A0}" srcOrd="6" destOrd="0" presId="urn:microsoft.com/office/officeart/2005/8/layout/vList2"/>
    <dgm:cxn modelId="{42EC6568-695A-4CB7-A8EA-FE6F60F6AC73}" type="presParOf" srcId="{A9C43A9C-AFAE-4A8F-AD6E-61758664C1C9}" destId="{AF187396-46B9-46DE-9B9F-00D692B8513A}" srcOrd="7" destOrd="0" presId="urn:microsoft.com/office/officeart/2005/8/layout/vList2"/>
    <dgm:cxn modelId="{95A1BFD4-1225-4BE2-BBC6-6F4210D8622F}" type="presParOf" srcId="{A9C43A9C-AFAE-4A8F-AD6E-61758664C1C9}" destId="{C08F110E-E383-4222-A079-51F790574FCA}" srcOrd="8" destOrd="0" presId="urn:microsoft.com/office/officeart/2005/8/layout/vList2"/>
    <dgm:cxn modelId="{4D7AB0DD-397B-4D9D-904F-D4D7966F41E3}" type="presParOf" srcId="{A9C43A9C-AFAE-4A8F-AD6E-61758664C1C9}" destId="{F7F4DF23-FD95-4E9C-AB1C-375AEDB086B6}" srcOrd="9" destOrd="0" presId="urn:microsoft.com/office/officeart/2005/8/layout/vList2"/>
    <dgm:cxn modelId="{2025CF51-54DE-47CA-A03F-CB2501A7E818}" type="presParOf" srcId="{A9C43A9C-AFAE-4A8F-AD6E-61758664C1C9}" destId="{7998F506-D336-46E3-9016-6F3FA2762A56}" srcOrd="10" destOrd="0" presId="urn:microsoft.com/office/officeart/2005/8/layout/vList2"/>
    <dgm:cxn modelId="{7A51E477-48E8-458D-BDC1-81B0ECF9803A}" type="presParOf" srcId="{A9C43A9C-AFAE-4A8F-AD6E-61758664C1C9}" destId="{E2EE829E-55E5-4DF2-871F-5DA400BA3DBB}"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26346C-5564-4B91-8607-0127E7EC501E}"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12F7D88-3EBC-4C21-A451-317C29956D19}">
      <dgm:prSet phldrT="[Text]"/>
      <dgm:spPr/>
      <dgm:t>
        <a:bodyPr/>
        <a:lstStyle/>
        <a:p>
          <a:r>
            <a:rPr lang="en-US" dirty="0" smtClean="0"/>
            <a:t>Carlin Dunlop – Conference Chair</a:t>
          </a:r>
          <a:endParaRPr lang="en-US" dirty="0"/>
        </a:p>
      </dgm:t>
    </dgm:pt>
    <dgm:pt modelId="{96AEEA50-7526-4C02-9087-F9A13A8072C0}" type="parTrans" cxnId="{53DEE1C0-3C77-4AEA-8050-93EBED4EF5D9}">
      <dgm:prSet/>
      <dgm:spPr/>
      <dgm:t>
        <a:bodyPr/>
        <a:lstStyle/>
        <a:p>
          <a:endParaRPr lang="en-US"/>
        </a:p>
      </dgm:t>
    </dgm:pt>
    <dgm:pt modelId="{F3C5A403-1EA0-4CC1-A7D0-BA40FD3A2213}" type="sibTrans" cxnId="{53DEE1C0-3C77-4AEA-8050-93EBED4EF5D9}">
      <dgm:prSet/>
      <dgm:spPr/>
      <dgm:t>
        <a:bodyPr/>
        <a:lstStyle/>
        <a:p>
          <a:endParaRPr lang="en-US"/>
        </a:p>
      </dgm:t>
    </dgm:pt>
    <dgm:pt modelId="{01E50B55-1AB6-4FDA-AEA3-082B7B362369}">
      <dgm:prSet phldrT="[Text]"/>
      <dgm:spPr/>
      <dgm:t>
        <a:bodyPr/>
        <a:lstStyle/>
        <a:p>
          <a:r>
            <a:rPr lang="en-US" dirty="0" smtClean="0"/>
            <a:t>cdunlop@knights.ucf.edu</a:t>
          </a:r>
          <a:endParaRPr lang="en-US" dirty="0"/>
        </a:p>
      </dgm:t>
    </dgm:pt>
    <dgm:pt modelId="{AF0C4722-531B-4E9C-933A-27B52EFA83A7}" type="parTrans" cxnId="{C508B5B1-A1EB-4637-B310-24CA1CE1DC5A}">
      <dgm:prSet/>
      <dgm:spPr/>
      <dgm:t>
        <a:bodyPr/>
        <a:lstStyle/>
        <a:p>
          <a:endParaRPr lang="en-US"/>
        </a:p>
      </dgm:t>
    </dgm:pt>
    <dgm:pt modelId="{322A1AA4-A563-421A-8F7B-EE3322EFB005}" type="sibTrans" cxnId="{C508B5B1-A1EB-4637-B310-24CA1CE1DC5A}">
      <dgm:prSet/>
      <dgm:spPr/>
      <dgm:t>
        <a:bodyPr/>
        <a:lstStyle/>
        <a:p>
          <a:endParaRPr lang="en-US"/>
        </a:p>
      </dgm:t>
    </dgm:pt>
    <dgm:pt modelId="{2AB3C39F-98BD-4B8D-9C07-971B0E04221F}">
      <dgm:prSet phldrT="[Text]"/>
      <dgm:spPr/>
      <dgm:t>
        <a:bodyPr/>
        <a:lstStyle/>
        <a:p>
          <a:r>
            <a:rPr lang="en-US" dirty="0" err="1" smtClean="0"/>
            <a:t>Drenard</a:t>
          </a:r>
          <a:r>
            <a:rPr lang="en-US" dirty="0" smtClean="0"/>
            <a:t> Jones – Correspondence Chair</a:t>
          </a:r>
          <a:endParaRPr lang="en-US" dirty="0"/>
        </a:p>
      </dgm:t>
    </dgm:pt>
    <dgm:pt modelId="{B3537529-EBAA-4A95-99FF-D8DB30B47E98}" type="parTrans" cxnId="{0BBA6D44-BD73-44DB-A32F-22F7D9E71EA3}">
      <dgm:prSet/>
      <dgm:spPr/>
      <dgm:t>
        <a:bodyPr/>
        <a:lstStyle/>
        <a:p>
          <a:endParaRPr lang="en-US"/>
        </a:p>
      </dgm:t>
    </dgm:pt>
    <dgm:pt modelId="{67679DA2-7D06-49D0-8EF4-3EBD0199013E}" type="sibTrans" cxnId="{0BBA6D44-BD73-44DB-A32F-22F7D9E71EA3}">
      <dgm:prSet/>
      <dgm:spPr/>
      <dgm:t>
        <a:bodyPr/>
        <a:lstStyle/>
        <a:p>
          <a:endParaRPr lang="en-US"/>
        </a:p>
      </dgm:t>
    </dgm:pt>
    <dgm:pt modelId="{8B940439-23E4-4DAF-B2B5-E6D0A0CD911D}">
      <dgm:prSet phldrT="[Text]"/>
      <dgm:spPr/>
      <dgm:t>
        <a:bodyPr/>
        <a:lstStyle/>
        <a:p>
          <a:r>
            <a:rPr lang="en-US" dirty="0" smtClean="0"/>
            <a:t>djones10@knights.ucf.edu</a:t>
          </a:r>
          <a:endParaRPr lang="en-US" dirty="0"/>
        </a:p>
      </dgm:t>
    </dgm:pt>
    <dgm:pt modelId="{CBEAEADC-5EBE-4841-A7E5-4ED976A3A26E}" type="parTrans" cxnId="{1839AC2D-A8E9-4CA6-BD8C-C46927923227}">
      <dgm:prSet/>
      <dgm:spPr/>
      <dgm:t>
        <a:bodyPr/>
        <a:lstStyle/>
        <a:p>
          <a:endParaRPr lang="en-US"/>
        </a:p>
      </dgm:t>
    </dgm:pt>
    <dgm:pt modelId="{0E5D2C33-34F7-4E9D-B5EF-39E594E6561F}" type="sibTrans" cxnId="{1839AC2D-A8E9-4CA6-BD8C-C46927923227}">
      <dgm:prSet/>
      <dgm:spPr/>
      <dgm:t>
        <a:bodyPr/>
        <a:lstStyle/>
        <a:p>
          <a:endParaRPr lang="en-US"/>
        </a:p>
      </dgm:t>
    </dgm:pt>
    <dgm:pt modelId="{5B0290D3-637D-4517-BA05-B1284DBAC9D5}">
      <dgm:prSet phldrT="[Text]"/>
      <dgm:spPr/>
      <dgm:t>
        <a:bodyPr/>
        <a:lstStyle/>
        <a:p>
          <a:r>
            <a:rPr lang="en-US" dirty="0" smtClean="0"/>
            <a:t>Matthew </a:t>
          </a:r>
          <a:r>
            <a:rPr lang="en-US" dirty="0" err="1" smtClean="0"/>
            <a:t>Reker</a:t>
          </a:r>
          <a:r>
            <a:rPr lang="en-US" dirty="0" smtClean="0"/>
            <a:t> – Recruitment Chair</a:t>
          </a:r>
        </a:p>
      </dgm:t>
    </dgm:pt>
    <dgm:pt modelId="{5F90C732-C7A4-4189-87F4-484973A2D600}" type="parTrans" cxnId="{9F5C2991-A1EE-4651-B59B-083CD5F7CBC9}">
      <dgm:prSet/>
      <dgm:spPr/>
      <dgm:t>
        <a:bodyPr/>
        <a:lstStyle/>
        <a:p>
          <a:endParaRPr lang="en-US"/>
        </a:p>
      </dgm:t>
    </dgm:pt>
    <dgm:pt modelId="{DBA5848B-6E5E-495B-B79C-5277F563DF60}" type="sibTrans" cxnId="{9F5C2991-A1EE-4651-B59B-083CD5F7CBC9}">
      <dgm:prSet/>
      <dgm:spPr/>
      <dgm:t>
        <a:bodyPr/>
        <a:lstStyle/>
        <a:p>
          <a:endParaRPr lang="en-US"/>
        </a:p>
      </dgm:t>
    </dgm:pt>
    <dgm:pt modelId="{2B201F15-BB93-4F23-86E2-518613523C7F}">
      <dgm:prSet phldrT="[Text]"/>
      <dgm:spPr/>
      <dgm:t>
        <a:bodyPr/>
        <a:lstStyle/>
        <a:p>
          <a:r>
            <a:rPr lang="en-US" dirty="0" smtClean="0"/>
            <a:t>m.reker13@knights.ucf.edu</a:t>
          </a:r>
        </a:p>
      </dgm:t>
    </dgm:pt>
    <dgm:pt modelId="{BE58484A-543B-4EA7-B655-591D7736115C}" type="parTrans" cxnId="{66835A8F-B1A0-4179-85FD-0F91C56E0074}">
      <dgm:prSet/>
      <dgm:spPr/>
      <dgm:t>
        <a:bodyPr/>
        <a:lstStyle/>
        <a:p>
          <a:endParaRPr lang="en-US"/>
        </a:p>
      </dgm:t>
    </dgm:pt>
    <dgm:pt modelId="{93F6E528-77B7-46B8-8E07-548CA09DB905}" type="sibTrans" cxnId="{66835A8F-B1A0-4179-85FD-0F91C56E0074}">
      <dgm:prSet/>
      <dgm:spPr/>
      <dgm:t>
        <a:bodyPr/>
        <a:lstStyle/>
        <a:p>
          <a:endParaRPr lang="en-US"/>
        </a:p>
      </dgm:t>
    </dgm:pt>
    <dgm:pt modelId="{6E2D0E44-1693-4A5B-B57E-4626D46A9E8E}">
      <dgm:prSet phldrT="[Text]"/>
      <dgm:spPr/>
      <dgm:t>
        <a:bodyPr/>
        <a:lstStyle/>
        <a:p>
          <a:r>
            <a:rPr lang="en-US" dirty="0" smtClean="0"/>
            <a:t>Travis </a:t>
          </a:r>
          <a:r>
            <a:rPr lang="en-US" dirty="0" err="1" smtClean="0"/>
            <a:t>Henriques</a:t>
          </a:r>
          <a:r>
            <a:rPr lang="en-US" dirty="0" smtClean="0"/>
            <a:t> – Social Chair</a:t>
          </a:r>
        </a:p>
      </dgm:t>
    </dgm:pt>
    <dgm:pt modelId="{B780BA83-B7A8-4C23-81F6-CA41C0317F0D}" type="parTrans" cxnId="{A29E69A7-3A2D-4194-A0DA-34E58A7EE603}">
      <dgm:prSet/>
      <dgm:spPr/>
      <dgm:t>
        <a:bodyPr/>
        <a:lstStyle/>
        <a:p>
          <a:endParaRPr lang="en-US"/>
        </a:p>
      </dgm:t>
    </dgm:pt>
    <dgm:pt modelId="{B642DF7C-7E76-4715-8AC6-05E9BA40C767}" type="sibTrans" cxnId="{A29E69A7-3A2D-4194-A0DA-34E58A7EE603}">
      <dgm:prSet/>
      <dgm:spPr/>
      <dgm:t>
        <a:bodyPr/>
        <a:lstStyle/>
        <a:p>
          <a:endParaRPr lang="en-US"/>
        </a:p>
      </dgm:t>
    </dgm:pt>
    <dgm:pt modelId="{E408B879-718E-434E-A756-52096CAF92AE}">
      <dgm:prSet phldrT="[Text]"/>
      <dgm:spPr/>
      <dgm:t>
        <a:bodyPr/>
        <a:lstStyle/>
        <a:p>
          <a:r>
            <a:rPr lang="en-US" dirty="0" smtClean="0"/>
            <a:t>travis.ucf@gmail.com</a:t>
          </a:r>
        </a:p>
      </dgm:t>
    </dgm:pt>
    <dgm:pt modelId="{20A4369F-5A9E-402A-A74A-63D65C71C0C3}" type="parTrans" cxnId="{1CEA8116-22AB-403D-BE3D-8F2E71800F7F}">
      <dgm:prSet/>
      <dgm:spPr/>
      <dgm:t>
        <a:bodyPr/>
        <a:lstStyle/>
        <a:p>
          <a:endParaRPr lang="en-US"/>
        </a:p>
      </dgm:t>
    </dgm:pt>
    <dgm:pt modelId="{8B661964-BE48-44BC-8FD2-2E2FA68DD3B8}" type="sibTrans" cxnId="{1CEA8116-22AB-403D-BE3D-8F2E71800F7F}">
      <dgm:prSet/>
      <dgm:spPr/>
      <dgm:t>
        <a:bodyPr/>
        <a:lstStyle/>
        <a:p>
          <a:endParaRPr lang="en-US"/>
        </a:p>
      </dgm:t>
    </dgm:pt>
    <dgm:pt modelId="{0BE7F27D-BA89-4D31-81A9-E0484D61AA23}">
      <dgm:prSet phldrT="[Text]"/>
      <dgm:spPr/>
      <dgm:t>
        <a:bodyPr/>
        <a:lstStyle/>
        <a:p>
          <a:r>
            <a:rPr lang="en-US" dirty="0" smtClean="0"/>
            <a:t>Dayna Duffy – Underclassmen Representative</a:t>
          </a:r>
        </a:p>
      </dgm:t>
    </dgm:pt>
    <dgm:pt modelId="{69EA96F4-95C5-4864-914E-5B983E7BF330}" type="parTrans" cxnId="{79E58D7C-9401-43D2-B9FA-C46708193579}">
      <dgm:prSet/>
      <dgm:spPr/>
      <dgm:t>
        <a:bodyPr/>
        <a:lstStyle/>
        <a:p>
          <a:endParaRPr lang="en-US"/>
        </a:p>
      </dgm:t>
    </dgm:pt>
    <dgm:pt modelId="{ECC06077-EE3A-4700-BFE8-6363973580D5}" type="sibTrans" cxnId="{79E58D7C-9401-43D2-B9FA-C46708193579}">
      <dgm:prSet/>
      <dgm:spPr/>
      <dgm:t>
        <a:bodyPr/>
        <a:lstStyle/>
        <a:p>
          <a:endParaRPr lang="en-US"/>
        </a:p>
      </dgm:t>
    </dgm:pt>
    <dgm:pt modelId="{F0049B70-2B5A-4E7C-9D05-6B1C89E66961}">
      <dgm:prSet phldrT="[Text]"/>
      <dgm:spPr/>
      <dgm:t>
        <a:bodyPr/>
        <a:lstStyle/>
        <a:p>
          <a:r>
            <a:rPr lang="en-US" dirty="0" smtClean="0"/>
            <a:t>daynalynn95@knights.ucf.edu</a:t>
          </a:r>
        </a:p>
      </dgm:t>
    </dgm:pt>
    <dgm:pt modelId="{1D3B1E21-145D-4CBF-99B3-790FD87945CE}" type="parTrans" cxnId="{421779A6-B600-4432-B450-AB5FD5C2C81D}">
      <dgm:prSet/>
      <dgm:spPr/>
      <dgm:t>
        <a:bodyPr/>
        <a:lstStyle/>
        <a:p>
          <a:endParaRPr lang="en-US"/>
        </a:p>
      </dgm:t>
    </dgm:pt>
    <dgm:pt modelId="{242703F4-7907-484A-B220-B42DDE108F33}" type="sibTrans" cxnId="{421779A6-B600-4432-B450-AB5FD5C2C81D}">
      <dgm:prSet/>
      <dgm:spPr/>
      <dgm:t>
        <a:bodyPr/>
        <a:lstStyle/>
        <a:p>
          <a:endParaRPr lang="en-US"/>
        </a:p>
      </dgm:t>
    </dgm:pt>
    <dgm:pt modelId="{4C068798-7A73-4EBD-8833-B1998821B084}">
      <dgm:prSet phldrT="[Text]"/>
      <dgm:spPr/>
      <dgm:t>
        <a:bodyPr/>
        <a:lstStyle/>
        <a:p>
          <a:r>
            <a:rPr lang="en-US" dirty="0" err="1" smtClean="0"/>
            <a:t>Rubina</a:t>
          </a:r>
          <a:r>
            <a:rPr lang="en-US" dirty="0" smtClean="0"/>
            <a:t> </a:t>
          </a:r>
          <a:r>
            <a:rPr lang="en-US" dirty="0" err="1" smtClean="0"/>
            <a:t>Kandiah</a:t>
          </a:r>
          <a:r>
            <a:rPr lang="en-US" dirty="0" smtClean="0"/>
            <a:t> – Marketing Chair</a:t>
          </a:r>
        </a:p>
      </dgm:t>
    </dgm:pt>
    <dgm:pt modelId="{CF9E2846-6BD7-467F-A619-04EB743D7E70}" type="parTrans" cxnId="{31A6237E-9403-4FB9-9BC9-CB1E918E3BAF}">
      <dgm:prSet/>
      <dgm:spPr/>
      <dgm:t>
        <a:bodyPr/>
        <a:lstStyle/>
        <a:p>
          <a:endParaRPr lang="en-US"/>
        </a:p>
      </dgm:t>
    </dgm:pt>
    <dgm:pt modelId="{311FBB88-DFD9-404B-B127-B38ED411C175}" type="sibTrans" cxnId="{31A6237E-9403-4FB9-9BC9-CB1E918E3BAF}">
      <dgm:prSet/>
      <dgm:spPr/>
      <dgm:t>
        <a:bodyPr/>
        <a:lstStyle/>
        <a:p>
          <a:endParaRPr lang="en-US"/>
        </a:p>
      </dgm:t>
    </dgm:pt>
    <dgm:pt modelId="{6D4C3FE4-F75E-4E84-960E-643C72D47955}">
      <dgm:prSet phldrT="[Text]"/>
      <dgm:spPr/>
      <dgm:t>
        <a:bodyPr/>
        <a:lstStyle/>
        <a:p>
          <a:r>
            <a:rPr lang="en-US" dirty="0" smtClean="0"/>
            <a:t>rubykandiah92@knights.ucf.edu</a:t>
          </a:r>
        </a:p>
      </dgm:t>
    </dgm:pt>
    <dgm:pt modelId="{5574E4E0-54B1-4D12-A139-DE1389ED990C}" type="parTrans" cxnId="{F1496D45-CC56-4012-A262-215BBD878372}">
      <dgm:prSet/>
      <dgm:spPr/>
      <dgm:t>
        <a:bodyPr/>
        <a:lstStyle/>
        <a:p>
          <a:endParaRPr lang="en-US"/>
        </a:p>
      </dgm:t>
    </dgm:pt>
    <dgm:pt modelId="{54890EE7-FC19-47B0-B5C3-8BB56A29A94C}" type="sibTrans" cxnId="{F1496D45-CC56-4012-A262-215BBD878372}">
      <dgm:prSet/>
      <dgm:spPr/>
      <dgm:t>
        <a:bodyPr/>
        <a:lstStyle/>
        <a:p>
          <a:endParaRPr lang="en-US"/>
        </a:p>
      </dgm:t>
    </dgm:pt>
    <dgm:pt modelId="{0754BDFD-44D3-4695-87A0-13125F8CED1D}" type="pres">
      <dgm:prSet presAssocID="{9226346C-5564-4B91-8607-0127E7EC501E}" presName="linear" presStyleCnt="0">
        <dgm:presLayoutVars>
          <dgm:animLvl val="lvl"/>
          <dgm:resizeHandles val="exact"/>
        </dgm:presLayoutVars>
      </dgm:prSet>
      <dgm:spPr/>
      <dgm:t>
        <a:bodyPr/>
        <a:lstStyle/>
        <a:p>
          <a:endParaRPr lang="en-US"/>
        </a:p>
      </dgm:t>
    </dgm:pt>
    <dgm:pt modelId="{09A7DFD5-FAB1-4BF4-9D8E-2716737BDE3A}" type="pres">
      <dgm:prSet presAssocID="{212F7D88-3EBC-4C21-A451-317C29956D19}" presName="parentText" presStyleLbl="node1" presStyleIdx="0" presStyleCnt="6">
        <dgm:presLayoutVars>
          <dgm:chMax val="0"/>
          <dgm:bulletEnabled val="1"/>
        </dgm:presLayoutVars>
      </dgm:prSet>
      <dgm:spPr/>
      <dgm:t>
        <a:bodyPr/>
        <a:lstStyle/>
        <a:p>
          <a:endParaRPr lang="en-US"/>
        </a:p>
      </dgm:t>
    </dgm:pt>
    <dgm:pt modelId="{5C6A1DD7-A201-4221-8376-CAA13EF46D23}" type="pres">
      <dgm:prSet presAssocID="{212F7D88-3EBC-4C21-A451-317C29956D19}" presName="childText" presStyleLbl="revTx" presStyleIdx="0" presStyleCnt="6">
        <dgm:presLayoutVars>
          <dgm:bulletEnabled val="1"/>
        </dgm:presLayoutVars>
      </dgm:prSet>
      <dgm:spPr/>
      <dgm:t>
        <a:bodyPr/>
        <a:lstStyle/>
        <a:p>
          <a:endParaRPr lang="en-US"/>
        </a:p>
      </dgm:t>
    </dgm:pt>
    <dgm:pt modelId="{C1C3AEC0-BF5A-43C5-B0BE-3464C99C3292}" type="pres">
      <dgm:prSet presAssocID="{2AB3C39F-98BD-4B8D-9C07-971B0E04221F}" presName="parentText" presStyleLbl="node1" presStyleIdx="1" presStyleCnt="6">
        <dgm:presLayoutVars>
          <dgm:chMax val="0"/>
          <dgm:bulletEnabled val="1"/>
        </dgm:presLayoutVars>
      </dgm:prSet>
      <dgm:spPr/>
      <dgm:t>
        <a:bodyPr/>
        <a:lstStyle/>
        <a:p>
          <a:endParaRPr lang="en-US"/>
        </a:p>
      </dgm:t>
    </dgm:pt>
    <dgm:pt modelId="{BE2E1B95-1380-4645-8037-CA38E09C2BEE}" type="pres">
      <dgm:prSet presAssocID="{2AB3C39F-98BD-4B8D-9C07-971B0E04221F}" presName="childText" presStyleLbl="revTx" presStyleIdx="1" presStyleCnt="6">
        <dgm:presLayoutVars>
          <dgm:bulletEnabled val="1"/>
        </dgm:presLayoutVars>
      </dgm:prSet>
      <dgm:spPr/>
      <dgm:t>
        <a:bodyPr/>
        <a:lstStyle/>
        <a:p>
          <a:endParaRPr lang="en-US"/>
        </a:p>
      </dgm:t>
    </dgm:pt>
    <dgm:pt modelId="{9224A179-DAFF-4904-8536-66C23E32F45E}" type="pres">
      <dgm:prSet presAssocID="{5B0290D3-637D-4517-BA05-B1284DBAC9D5}" presName="parentText" presStyleLbl="node1" presStyleIdx="2" presStyleCnt="6" custLinFactNeighborX="501" custLinFactNeighborY="9603">
        <dgm:presLayoutVars>
          <dgm:chMax val="0"/>
          <dgm:bulletEnabled val="1"/>
        </dgm:presLayoutVars>
      </dgm:prSet>
      <dgm:spPr/>
      <dgm:t>
        <a:bodyPr/>
        <a:lstStyle/>
        <a:p>
          <a:endParaRPr lang="en-US"/>
        </a:p>
      </dgm:t>
    </dgm:pt>
    <dgm:pt modelId="{72C6E353-6EE5-4415-906A-173825A66EBA}" type="pres">
      <dgm:prSet presAssocID="{5B0290D3-637D-4517-BA05-B1284DBAC9D5}" presName="childText" presStyleLbl="revTx" presStyleIdx="2" presStyleCnt="6">
        <dgm:presLayoutVars>
          <dgm:bulletEnabled val="1"/>
        </dgm:presLayoutVars>
      </dgm:prSet>
      <dgm:spPr/>
      <dgm:t>
        <a:bodyPr/>
        <a:lstStyle/>
        <a:p>
          <a:endParaRPr lang="en-US"/>
        </a:p>
      </dgm:t>
    </dgm:pt>
    <dgm:pt modelId="{79641574-6043-411B-B61E-D533DE5DBC32}" type="pres">
      <dgm:prSet presAssocID="{6E2D0E44-1693-4A5B-B57E-4626D46A9E8E}" presName="parentText" presStyleLbl="node1" presStyleIdx="3" presStyleCnt="6">
        <dgm:presLayoutVars>
          <dgm:chMax val="0"/>
          <dgm:bulletEnabled val="1"/>
        </dgm:presLayoutVars>
      </dgm:prSet>
      <dgm:spPr/>
      <dgm:t>
        <a:bodyPr/>
        <a:lstStyle/>
        <a:p>
          <a:endParaRPr lang="en-US"/>
        </a:p>
      </dgm:t>
    </dgm:pt>
    <dgm:pt modelId="{B8EFCDFB-CF4C-475B-8BEA-BAB44777769C}" type="pres">
      <dgm:prSet presAssocID="{6E2D0E44-1693-4A5B-B57E-4626D46A9E8E}" presName="childText" presStyleLbl="revTx" presStyleIdx="3" presStyleCnt="6">
        <dgm:presLayoutVars>
          <dgm:bulletEnabled val="1"/>
        </dgm:presLayoutVars>
      </dgm:prSet>
      <dgm:spPr/>
      <dgm:t>
        <a:bodyPr/>
        <a:lstStyle/>
        <a:p>
          <a:endParaRPr lang="en-US"/>
        </a:p>
      </dgm:t>
    </dgm:pt>
    <dgm:pt modelId="{F671A2FE-729B-4725-834B-E8FAF950885D}" type="pres">
      <dgm:prSet presAssocID="{0BE7F27D-BA89-4D31-81A9-E0484D61AA23}" presName="parentText" presStyleLbl="node1" presStyleIdx="4" presStyleCnt="6">
        <dgm:presLayoutVars>
          <dgm:chMax val="0"/>
          <dgm:bulletEnabled val="1"/>
        </dgm:presLayoutVars>
      </dgm:prSet>
      <dgm:spPr/>
      <dgm:t>
        <a:bodyPr/>
        <a:lstStyle/>
        <a:p>
          <a:endParaRPr lang="en-US"/>
        </a:p>
      </dgm:t>
    </dgm:pt>
    <dgm:pt modelId="{7C1690D4-E304-4C45-853E-8B641E15803C}" type="pres">
      <dgm:prSet presAssocID="{0BE7F27D-BA89-4D31-81A9-E0484D61AA23}" presName="childText" presStyleLbl="revTx" presStyleIdx="4" presStyleCnt="6">
        <dgm:presLayoutVars>
          <dgm:bulletEnabled val="1"/>
        </dgm:presLayoutVars>
      </dgm:prSet>
      <dgm:spPr/>
      <dgm:t>
        <a:bodyPr/>
        <a:lstStyle/>
        <a:p>
          <a:endParaRPr lang="en-US"/>
        </a:p>
      </dgm:t>
    </dgm:pt>
    <dgm:pt modelId="{7B39046F-CA07-4E45-96AC-40C0D6F4FE8B}" type="pres">
      <dgm:prSet presAssocID="{4C068798-7A73-4EBD-8833-B1998821B084}" presName="parentText" presStyleLbl="node1" presStyleIdx="5" presStyleCnt="6">
        <dgm:presLayoutVars>
          <dgm:chMax val="0"/>
          <dgm:bulletEnabled val="1"/>
        </dgm:presLayoutVars>
      </dgm:prSet>
      <dgm:spPr/>
      <dgm:t>
        <a:bodyPr/>
        <a:lstStyle/>
        <a:p>
          <a:endParaRPr lang="en-US"/>
        </a:p>
      </dgm:t>
    </dgm:pt>
    <dgm:pt modelId="{D186C770-560B-4E91-8D58-B89F48426925}" type="pres">
      <dgm:prSet presAssocID="{4C068798-7A73-4EBD-8833-B1998821B084}" presName="childText" presStyleLbl="revTx" presStyleIdx="5" presStyleCnt="6">
        <dgm:presLayoutVars>
          <dgm:bulletEnabled val="1"/>
        </dgm:presLayoutVars>
      </dgm:prSet>
      <dgm:spPr/>
      <dgm:t>
        <a:bodyPr/>
        <a:lstStyle/>
        <a:p>
          <a:endParaRPr lang="en-US"/>
        </a:p>
      </dgm:t>
    </dgm:pt>
  </dgm:ptLst>
  <dgm:cxnLst>
    <dgm:cxn modelId="{64FB81B8-123A-4BEB-AA77-A102E9DF7E91}" type="presOf" srcId="{01E50B55-1AB6-4FDA-AEA3-082B7B362369}" destId="{5C6A1DD7-A201-4221-8376-CAA13EF46D23}" srcOrd="0" destOrd="0" presId="urn:microsoft.com/office/officeart/2005/8/layout/vList2"/>
    <dgm:cxn modelId="{4D51BAC1-B2E3-48A3-8CEC-FD96628B2014}" type="presOf" srcId="{212F7D88-3EBC-4C21-A451-317C29956D19}" destId="{09A7DFD5-FAB1-4BF4-9D8E-2716737BDE3A}" srcOrd="0" destOrd="0" presId="urn:microsoft.com/office/officeart/2005/8/layout/vList2"/>
    <dgm:cxn modelId="{EE53100F-C50F-4323-BE4A-2773E4A176F7}" type="presOf" srcId="{4C068798-7A73-4EBD-8833-B1998821B084}" destId="{7B39046F-CA07-4E45-96AC-40C0D6F4FE8B}" srcOrd="0" destOrd="0" presId="urn:microsoft.com/office/officeart/2005/8/layout/vList2"/>
    <dgm:cxn modelId="{1CEA8116-22AB-403D-BE3D-8F2E71800F7F}" srcId="{6E2D0E44-1693-4A5B-B57E-4626D46A9E8E}" destId="{E408B879-718E-434E-A756-52096CAF92AE}" srcOrd="0" destOrd="0" parTransId="{20A4369F-5A9E-402A-A74A-63D65C71C0C3}" sibTransId="{8B661964-BE48-44BC-8FD2-2E2FA68DD3B8}"/>
    <dgm:cxn modelId="{421779A6-B600-4432-B450-AB5FD5C2C81D}" srcId="{0BE7F27D-BA89-4D31-81A9-E0484D61AA23}" destId="{F0049B70-2B5A-4E7C-9D05-6B1C89E66961}" srcOrd="0" destOrd="0" parTransId="{1D3B1E21-145D-4CBF-99B3-790FD87945CE}" sibTransId="{242703F4-7907-484A-B220-B42DDE108F33}"/>
    <dgm:cxn modelId="{79E58D7C-9401-43D2-B9FA-C46708193579}" srcId="{9226346C-5564-4B91-8607-0127E7EC501E}" destId="{0BE7F27D-BA89-4D31-81A9-E0484D61AA23}" srcOrd="4" destOrd="0" parTransId="{69EA96F4-95C5-4864-914E-5B983E7BF330}" sibTransId="{ECC06077-EE3A-4700-BFE8-6363973580D5}"/>
    <dgm:cxn modelId="{53DEE1C0-3C77-4AEA-8050-93EBED4EF5D9}" srcId="{9226346C-5564-4B91-8607-0127E7EC501E}" destId="{212F7D88-3EBC-4C21-A451-317C29956D19}" srcOrd="0" destOrd="0" parTransId="{96AEEA50-7526-4C02-9087-F9A13A8072C0}" sibTransId="{F3C5A403-1EA0-4CC1-A7D0-BA40FD3A2213}"/>
    <dgm:cxn modelId="{CA7AFB30-B3A0-4D08-B63B-CDB47B89FB5C}" type="presOf" srcId="{6D4C3FE4-F75E-4E84-960E-643C72D47955}" destId="{D186C770-560B-4E91-8D58-B89F48426925}" srcOrd="0" destOrd="0" presId="urn:microsoft.com/office/officeart/2005/8/layout/vList2"/>
    <dgm:cxn modelId="{EB96F05D-6E5A-40C4-BCC8-F41A1774FD5D}" type="presOf" srcId="{5B0290D3-637D-4517-BA05-B1284DBAC9D5}" destId="{9224A179-DAFF-4904-8536-66C23E32F45E}" srcOrd="0" destOrd="0" presId="urn:microsoft.com/office/officeart/2005/8/layout/vList2"/>
    <dgm:cxn modelId="{66835A8F-B1A0-4179-85FD-0F91C56E0074}" srcId="{5B0290D3-637D-4517-BA05-B1284DBAC9D5}" destId="{2B201F15-BB93-4F23-86E2-518613523C7F}" srcOrd="0" destOrd="0" parTransId="{BE58484A-543B-4EA7-B655-591D7736115C}" sibTransId="{93F6E528-77B7-46B8-8E07-548CA09DB905}"/>
    <dgm:cxn modelId="{36A7BCC9-2ECE-4F2C-BC2A-6611F578DC40}" type="presOf" srcId="{2B201F15-BB93-4F23-86E2-518613523C7F}" destId="{72C6E353-6EE5-4415-906A-173825A66EBA}" srcOrd="0" destOrd="0" presId="urn:microsoft.com/office/officeart/2005/8/layout/vList2"/>
    <dgm:cxn modelId="{9F5C2991-A1EE-4651-B59B-083CD5F7CBC9}" srcId="{9226346C-5564-4B91-8607-0127E7EC501E}" destId="{5B0290D3-637D-4517-BA05-B1284DBAC9D5}" srcOrd="2" destOrd="0" parTransId="{5F90C732-C7A4-4189-87F4-484973A2D600}" sibTransId="{DBA5848B-6E5E-495B-B79C-5277F563DF60}"/>
    <dgm:cxn modelId="{B7BDB713-EA63-4F40-B5CF-AA3ACA3A22F3}" type="presOf" srcId="{E408B879-718E-434E-A756-52096CAF92AE}" destId="{B8EFCDFB-CF4C-475B-8BEA-BAB44777769C}" srcOrd="0" destOrd="0" presId="urn:microsoft.com/office/officeart/2005/8/layout/vList2"/>
    <dgm:cxn modelId="{F1496D45-CC56-4012-A262-215BBD878372}" srcId="{4C068798-7A73-4EBD-8833-B1998821B084}" destId="{6D4C3FE4-F75E-4E84-960E-643C72D47955}" srcOrd="0" destOrd="0" parTransId="{5574E4E0-54B1-4D12-A139-DE1389ED990C}" sibTransId="{54890EE7-FC19-47B0-B5C3-8BB56A29A94C}"/>
    <dgm:cxn modelId="{8F963571-8A15-4692-B998-54A373A4CC5E}" type="presOf" srcId="{0BE7F27D-BA89-4D31-81A9-E0484D61AA23}" destId="{F671A2FE-729B-4725-834B-E8FAF950885D}" srcOrd="0" destOrd="0" presId="urn:microsoft.com/office/officeart/2005/8/layout/vList2"/>
    <dgm:cxn modelId="{A29E69A7-3A2D-4194-A0DA-34E58A7EE603}" srcId="{9226346C-5564-4B91-8607-0127E7EC501E}" destId="{6E2D0E44-1693-4A5B-B57E-4626D46A9E8E}" srcOrd="3" destOrd="0" parTransId="{B780BA83-B7A8-4C23-81F6-CA41C0317F0D}" sibTransId="{B642DF7C-7E76-4715-8AC6-05E9BA40C767}"/>
    <dgm:cxn modelId="{3EA5F609-F28D-4393-B905-57B87A8F4D8B}" type="presOf" srcId="{9226346C-5564-4B91-8607-0127E7EC501E}" destId="{0754BDFD-44D3-4695-87A0-13125F8CED1D}" srcOrd="0" destOrd="0" presId="urn:microsoft.com/office/officeart/2005/8/layout/vList2"/>
    <dgm:cxn modelId="{31A6237E-9403-4FB9-9BC9-CB1E918E3BAF}" srcId="{9226346C-5564-4B91-8607-0127E7EC501E}" destId="{4C068798-7A73-4EBD-8833-B1998821B084}" srcOrd="5" destOrd="0" parTransId="{CF9E2846-6BD7-467F-A619-04EB743D7E70}" sibTransId="{311FBB88-DFD9-404B-B127-B38ED411C175}"/>
    <dgm:cxn modelId="{39E8536D-AFC3-4CA8-B75E-33E952488C8D}" type="presOf" srcId="{2AB3C39F-98BD-4B8D-9C07-971B0E04221F}" destId="{C1C3AEC0-BF5A-43C5-B0BE-3464C99C3292}" srcOrd="0" destOrd="0" presId="urn:microsoft.com/office/officeart/2005/8/layout/vList2"/>
    <dgm:cxn modelId="{AC3EACA8-7413-4416-8DBD-9BFF660F7F37}" type="presOf" srcId="{8B940439-23E4-4DAF-B2B5-E6D0A0CD911D}" destId="{BE2E1B95-1380-4645-8037-CA38E09C2BEE}" srcOrd="0" destOrd="0" presId="urn:microsoft.com/office/officeart/2005/8/layout/vList2"/>
    <dgm:cxn modelId="{DA666F00-2A1E-411B-BB8D-2DDC6E900138}" type="presOf" srcId="{6E2D0E44-1693-4A5B-B57E-4626D46A9E8E}" destId="{79641574-6043-411B-B61E-D533DE5DBC32}" srcOrd="0" destOrd="0" presId="urn:microsoft.com/office/officeart/2005/8/layout/vList2"/>
    <dgm:cxn modelId="{0BBA6D44-BD73-44DB-A32F-22F7D9E71EA3}" srcId="{9226346C-5564-4B91-8607-0127E7EC501E}" destId="{2AB3C39F-98BD-4B8D-9C07-971B0E04221F}" srcOrd="1" destOrd="0" parTransId="{B3537529-EBAA-4A95-99FF-D8DB30B47E98}" sibTransId="{67679DA2-7D06-49D0-8EF4-3EBD0199013E}"/>
    <dgm:cxn modelId="{C508B5B1-A1EB-4637-B310-24CA1CE1DC5A}" srcId="{212F7D88-3EBC-4C21-A451-317C29956D19}" destId="{01E50B55-1AB6-4FDA-AEA3-082B7B362369}" srcOrd="0" destOrd="0" parTransId="{AF0C4722-531B-4E9C-933A-27B52EFA83A7}" sibTransId="{322A1AA4-A563-421A-8F7B-EE3322EFB005}"/>
    <dgm:cxn modelId="{1839AC2D-A8E9-4CA6-BD8C-C46927923227}" srcId="{2AB3C39F-98BD-4B8D-9C07-971B0E04221F}" destId="{8B940439-23E4-4DAF-B2B5-E6D0A0CD911D}" srcOrd="0" destOrd="0" parTransId="{CBEAEADC-5EBE-4841-A7E5-4ED976A3A26E}" sibTransId="{0E5D2C33-34F7-4E9D-B5EF-39E594E6561F}"/>
    <dgm:cxn modelId="{6EDC6398-7A6D-4F10-8105-5F098F4C05B9}" type="presOf" srcId="{F0049B70-2B5A-4E7C-9D05-6B1C89E66961}" destId="{7C1690D4-E304-4C45-853E-8B641E15803C}" srcOrd="0" destOrd="0" presId="urn:microsoft.com/office/officeart/2005/8/layout/vList2"/>
    <dgm:cxn modelId="{08D62A9B-C541-41A2-A347-6BD74D4AA25C}" type="presParOf" srcId="{0754BDFD-44D3-4695-87A0-13125F8CED1D}" destId="{09A7DFD5-FAB1-4BF4-9D8E-2716737BDE3A}" srcOrd="0" destOrd="0" presId="urn:microsoft.com/office/officeart/2005/8/layout/vList2"/>
    <dgm:cxn modelId="{6DB49481-B3DA-4900-8342-3135F79EA75E}" type="presParOf" srcId="{0754BDFD-44D3-4695-87A0-13125F8CED1D}" destId="{5C6A1DD7-A201-4221-8376-CAA13EF46D23}" srcOrd="1" destOrd="0" presId="urn:microsoft.com/office/officeart/2005/8/layout/vList2"/>
    <dgm:cxn modelId="{C612E65F-45E8-439A-A0FC-23FFF3CB0580}" type="presParOf" srcId="{0754BDFD-44D3-4695-87A0-13125F8CED1D}" destId="{C1C3AEC0-BF5A-43C5-B0BE-3464C99C3292}" srcOrd="2" destOrd="0" presId="urn:microsoft.com/office/officeart/2005/8/layout/vList2"/>
    <dgm:cxn modelId="{F43C4986-6D7C-4A92-BF5A-0BAA09B4A2A3}" type="presParOf" srcId="{0754BDFD-44D3-4695-87A0-13125F8CED1D}" destId="{BE2E1B95-1380-4645-8037-CA38E09C2BEE}" srcOrd="3" destOrd="0" presId="urn:microsoft.com/office/officeart/2005/8/layout/vList2"/>
    <dgm:cxn modelId="{D8C58274-B9F2-46B8-AD4F-A5B65A9FF31E}" type="presParOf" srcId="{0754BDFD-44D3-4695-87A0-13125F8CED1D}" destId="{9224A179-DAFF-4904-8536-66C23E32F45E}" srcOrd="4" destOrd="0" presId="urn:microsoft.com/office/officeart/2005/8/layout/vList2"/>
    <dgm:cxn modelId="{8984A905-26CE-408E-A970-EAAFEF820BC7}" type="presParOf" srcId="{0754BDFD-44D3-4695-87A0-13125F8CED1D}" destId="{72C6E353-6EE5-4415-906A-173825A66EBA}" srcOrd="5" destOrd="0" presId="urn:microsoft.com/office/officeart/2005/8/layout/vList2"/>
    <dgm:cxn modelId="{D17073B1-2559-4864-A921-9253A5408F09}" type="presParOf" srcId="{0754BDFD-44D3-4695-87A0-13125F8CED1D}" destId="{79641574-6043-411B-B61E-D533DE5DBC32}" srcOrd="6" destOrd="0" presId="urn:microsoft.com/office/officeart/2005/8/layout/vList2"/>
    <dgm:cxn modelId="{52FE3520-986D-4E52-8310-23FFEBDBCDA7}" type="presParOf" srcId="{0754BDFD-44D3-4695-87A0-13125F8CED1D}" destId="{B8EFCDFB-CF4C-475B-8BEA-BAB44777769C}" srcOrd="7" destOrd="0" presId="urn:microsoft.com/office/officeart/2005/8/layout/vList2"/>
    <dgm:cxn modelId="{DC0B3F13-22D6-4447-848D-97BB8547D6A6}" type="presParOf" srcId="{0754BDFD-44D3-4695-87A0-13125F8CED1D}" destId="{F671A2FE-729B-4725-834B-E8FAF950885D}" srcOrd="8" destOrd="0" presId="urn:microsoft.com/office/officeart/2005/8/layout/vList2"/>
    <dgm:cxn modelId="{32EADFBA-A179-480E-9DD1-130F8787E533}" type="presParOf" srcId="{0754BDFD-44D3-4695-87A0-13125F8CED1D}" destId="{7C1690D4-E304-4C45-853E-8B641E15803C}" srcOrd="9" destOrd="0" presId="urn:microsoft.com/office/officeart/2005/8/layout/vList2"/>
    <dgm:cxn modelId="{FD3378EA-B756-4C7E-A223-545E299DDDD3}" type="presParOf" srcId="{0754BDFD-44D3-4695-87A0-13125F8CED1D}" destId="{7B39046F-CA07-4E45-96AC-40C0D6F4FE8B}" srcOrd="10" destOrd="0" presId="urn:microsoft.com/office/officeart/2005/8/layout/vList2"/>
    <dgm:cxn modelId="{62FAC617-97D2-4BD0-A690-4805BDF27858}" type="presParOf" srcId="{0754BDFD-44D3-4695-87A0-13125F8CED1D}" destId="{D186C770-560B-4E91-8D58-B89F48426925}" srcOrd="1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256CD6-171C-402F-8CA4-F4982B97F314}"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157F6D0-BFFD-4BB4-8A06-7C2E62DD0437}">
      <dgm:prSet phldrT="[Text]"/>
      <dgm:spPr/>
      <dgm:t>
        <a:bodyPr/>
        <a:lstStyle/>
        <a:p>
          <a:r>
            <a:rPr lang="en-US" dirty="0" smtClean="0"/>
            <a:t>Travis </a:t>
          </a:r>
          <a:r>
            <a:rPr lang="en-US" dirty="0" err="1" smtClean="0"/>
            <a:t>Henriques</a:t>
          </a:r>
          <a:r>
            <a:rPr lang="en-US" dirty="0" smtClean="0"/>
            <a:t> – Past President</a:t>
          </a:r>
          <a:endParaRPr lang="en-US" dirty="0"/>
        </a:p>
      </dgm:t>
    </dgm:pt>
    <dgm:pt modelId="{FC2B282E-52C8-49E3-9260-4739D4D54FC3}" type="parTrans" cxnId="{54926D6B-0282-4B07-BD0C-E65B6CF5A161}">
      <dgm:prSet/>
      <dgm:spPr/>
      <dgm:t>
        <a:bodyPr/>
        <a:lstStyle/>
        <a:p>
          <a:endParaRPr lang="en-US"/>
        </a:p>
      </dgm:t>
    </dgm:pt>
    <dgm:pt modelId="{D44A4805-1718-4E40-A122-8B8729A023F9}" type="sibTrans" cxnId="{54926D6B-0282-4B07-BD0C-E65B6CF5A161}">
      <dgm:prSet/>
      <dgm:spPr/>
      <dgm:t>
        <a:bodyPr/>
        <a:lstStyle/>
        <a:p>
          <a:endParaRPr lang="en-US"/>
        </a:p>
      </dgm:t>
    </dgm:pt>
    <dgm:pt modelId="{593C3F4E-B3DF-416B-9920-307E5DCE35A8}">
      <dgm:prSet phldrT="[Text]"/>
      <dgm:spPr/>
      <dgm:t>
        <a:bodyPr/>
        <a:lstStyle/>
        <a:p>
          <a:r>
            <a:rPr lang="en-US" dirty="0" smtClean="0"/>
            <a:t>travis.ucf@gmail.com</a:t>
          </a:r>
          <a:endParaRPr lang="en-US" dirty="0"/>
        </a:p>
      </dgm:t>
    </dgm:pt>
    <dgm:pt modelId="{CB460F81-BE14-43E0-A2B1-535072BAAAA0}" type="parTrans" cxnId="{0D0D73B2-B8BC-48AA-81E6-1A5B49CBFE68}">
      <dgm:prSet/>
      <dgm:spPr/>
      <dgm:t>
        <a:bodyPr/>
        <a:lstStyle/>
        <a:p>
          <a:endParaRPr lang="en-US"/>
        </a:p>
      </dgm:t>
    </dgm:pt>
    <dgm:pt modelId="{B6E272D0-90F0-4E4C-80E2-105CBF208987}" type="sibTrans" cxnId="{0D0D73B2-B8BC-48AA-81E6-1A5B49CBFE68}">
      <dgm:prSet/>
      <dgm:spPr/>
      <dgm:t>
        <a:bodyPr/>
        <a:lstStyle/>
        <a:p>
          <a:endParaRPr lang="en-US"/>
        </a:p>
      </dgm:t>
    </dgm:pt>
    <dgm:pt modelId="{F43B39C1-E5BA-4E7E-AFC3-4E8C34EB0F53}">
      <dgm:prSet phldrT="[Text]"/>
      <dgm:spPr/>
      <dgm:t>
        <a:bodyPr/>
        <a:lstStyle/>
        <a:p>
          <a:r>
            <a:rPr lang="en-US" dirty="0" smtClean="0"/>
            <a:t>Max Nichols – Shop Manager</a:t>
          </a:r>
          <a:endParaRPr lang="en-US" dirty="0"/>
        </a:p>
      </dgm:t>
    </dgm:pt>
    <dgm:pt modelId="{467939D1-66DA-4110-B9C4-94FAA058F1E3}" type="parTrans" cxnId="{6AF9B086-5DCA-4058-A22A-C89B84FFCD21}">
      <dgm:prSet/>
      <dgm:spPr/>
      <dgm:t>
        <a:bodyPr/>
        <a:lstStyle/>
        <a:p>
          <a:endParaRPr lang="en-US"/>
        </a:p>
      </dgm:t>
    </dgm:pt>
    <dgm:pt modelId="{42AFE7C1-7DE3-4ED7-8AAB-03E7F5ED30BF}" type="sibTrans" cxnId="{6AF9B086-5DCA-4058-A22A-C89B84FFCD21}">
      <dgm:prSet/>
      <dgm:spPr/>
      <dgm:t>
        <a:bodyPr/>
        <a:lstStyle/>
        <a:p>
          <a:endParaRPr lang="en-US"/>
        </a:p>
      </dgm:t>
    </dgm:pt>
    <dgm:pt modelId="{D6063E1B-7BF6-4C10-8469-A2D47C3FB8B1}">
      <dgm:prSet phldrT="[Text]"/>
      <dgm:spPr/>
      <dgm:t>
        <a:bodyPr/>
        <a:lstStyle/>
        <a:p>
          <a:r>
            <a:rPr lang="en-US" dirty="0" smtClean="0"/>
            <a:t>max_nichols@knights.ucf.edu</a:t>
          </a:r>
          <a:endParaRPr lang="en-US" dirty="0"/>
        </a:p>
      </dgm:t>
    </dgm:pt>
    <dgm:pt modelId="{27F1A065-3388-4F49-BD2B-92F8CC1892D3}" type="parTrans" cxnId="{2A95CFCC-4C43-4FD5-8E1E-02A3B6407AC6}">
      <dgm:prSet/>
      <dgm:spPr/>
      <dgm:t>
        <a:bodyPr/>
        <a:lstStyle/>
        <a:p>
          <a:endParaRPr lang="en-US"/>
        </a:p>
      </dgm:t>
    </dgm:pt>
    <dgm:pt modelId="{32EAECA9-FEEB-4F9C-AB46-1623E71765AF}" type="sibTrans" cxnId="{2A95CFCC-4C43-4FD5-8E1E-02A3B6407AC6}">
      <dgm:prSet/>
      <dgm:spPr/>
      <dgm:t>
        <a:bodyPr/>
        <a:lstStyle/>
        <a:p>
          <a:endParaRPr lang="en-US"/>
        </a:p>
      </dgm:t>
    </dgm:pt>
    <dgm:pt modelId="{CD34D9CD-9F43-40F8-8555-81A146D764FF}">
      <dgm:prSet phldrT="[Text]"/>
      <dgm:spPr/>
      <dgm:t>
        <a:bodyPr/>
        <a:lstStyle/>
        <a:p>
          <a:r>
            <a:rPr lang="en-US" dirty="0" smtClean="0"/>
            <a:t>Alex Hinkle – Student Liaison</a:t>
          </a:r>
          <a:endParaRPr lang="en-US" dirty="0"/>
        </a:p>
      </dgm:t>
    </dgm:pt>
    <dgm:pt modelId="{7F8DF96B-3B52-4E42-A006-460C9A26F76A}" type="parTrans" cxnId="{56C57403-5EC3-46F4-9391-BB866BAAB234}">
      <dgm:prSet/>
      <dgm:spPr/>
      <dgm:t>
        <a:bodyPr/>
        <a:lstStyle/>
        <a:p>
          <a:endParaRPr lang="en-US"/>
        </a:p>
      </dgm:t>
    </dgm:pt>
    <dgm:pt modelId="{D67EB516-F39F-4629-B86B-DBA3D63C5E41}" type="sibTrans" cxnId="{56C57403-5EC3-46F4-9391-BB866BAAB234}">
      <dgm:prSet/>
      <dgm:spPr/>
      <dgm:t>
        <a:bodyPr/>
        <a:lstStyle/>
        <a:p>
          <a:endParaRPr lang="en-US"/>
        </a:p>
      </dgm:t>
    </dgm:pt>
    <dgm:pt modelId="{0BB35EA3-CA31-48F7-A257-829BFF93806B}">
      <dgm:prSet phldrT="[Text]"/>
      <dgm:spPr/>
      <dgm:t>
        <a:bodyPr/>
        <a:lstStyle/>
        <a:p>
          <a:r>
            <a:rPr lang="en-US" dirty="0" smtClean="0"/>
            <a:t>AWHinkle@gmail.com</a:t>
          </a:r>
          <a:endParaRPr lang="en-US" dirty="0"/>
        </a:p>
      </dgm:t>
    </dgm:pt>
    <dgm:pt modelId="{1FF24CC8-BDB9-48AC-8F40-4F4A1DBFCE11}" type="parTrans" cxnId="{EFF63187-CADA-4640-ACBE-0A08B64EA763}">
      <dgm:prSet/>
      <dgm:spPr/>
      <dgm:t>
        <a:bodyPr/>
        <a:lstStyle/>
        <a:p>
          <a:endParaRPr lang="en-US"/>
        </a:p>
      </dgm:t>
    </dgm:pt>
    <dgm:pt modelId="{EC153F46-C91A-42AC-B214-FC14D9039A34}" type="sibTrans" cxnId="{EFF63187-CADA-4640-ACBE-0A08B64EA763}">
      <dgm:prSet/>
      <dgm:spPr/>
      <dgm:t>
        <a:bodyPr/>
        <a:lstStyle/>
        <a:p>
          <a:endParaRPr lang="en-US"/>
        </a:p>
      </dgm:t>
    </dgm:pt>
    <dgm:pt modelId="{BF155F46-B2B0-49BE-A079-12D6DEDB8BCE}">
      <dgm:prSet phldrT="[Text]"/>
      <dgm:spPr/>
      <dgm:t>
        <a:bodyPr/>
        <a:lstStyle/>
        <a:p>
          <a:r>
            <a:rPr lang="en-US" dirty="0" smtClean="0"/>
            <a:t>Paul </a:t>
          </a:r>
          <a:r>
            <a:rPr lang="en-US" dirty="0" err="1" smtClean="0"/>
            <a:t>Heagney</a:t>
          </a:r>
          <a:r>
            <a:rPr lang="en-US" dirty="0" smtClean="0"/>
            <a:t> – Concrete Canoe Captain</a:t>
          </a:r>
          <a:endParaRPr lang="en-US" dirty="0"/>
        </a:p>
      </dgm:t>
    </dgm:pt>
    <dgm:pt modelId="{13F4636A-B093-4BDB-9409-96E09DEE97A1}" type="parTrans" cxnId="{D5D47C96-BB10-46D7-9586-EBFA0B76A260}">
      <dgm:prSet/>
      <dgm:spPr/>
      <dgm:t>
        <a:bodyPr/>
        <a:lstStyle/>
        <a:p>
          <a:endParaRPr lang="en-US"/>
        </a:p>
      </dgm:t>
    </dgm:pt>
    <dgm:pt modelId="{4CE2537B-CD83-4E73-BB80-99F11D6C8976}" type="sibTrans" cxnId="{D5D47C96-BB10-46D7-9586-EBFA0B76A260}">
      <dgm:prSet/>
      <dgm:spPr/>
      <dgm:t>
        <a:bodyPr/>
        <a:lstStyle/>
        <a:p>
          <a:endParaRPr lang="en-US"/>
        </a:p>
      </dgm:t>
    </dgm:pt>
    <dgm:pt modelId="{3693D245-CA94-4276-BEFD-F96E11506A61}">
      <dgm:prSet phldrT="[Text]"/>
      <dgm:spPr/>
      <dgm:t>
        <a:bodyPr/>
        <a:lstStyle/>
        <a:p>
          <a:r>
            <a:rPr lang="en-US" dirty="0" smtClean="0"/>
            <a:t>heagney@knights.ucf.edu</a:t>
          </a:r>
          <a:endParaRPr lang="en-US" dirty="0"/>
        </a:p>
      </dgm:t>
    </dgm:pt>
    <dgm:pt modelId="{417E55DF-70A3-4825-8220-6D93C4840EA4}" type="parTrans" cxnId="{93C7F565-3557-4377-8D5C-7A3C8E895CB6}">
      <dgm:prSet/>
      <dgm:spPr/>
      <dgm:t>
        <a:bodyPr/>
        <a:lstStyle/>
        <a:p>
          <a:endParaRPr lang="en-US"/>
        </a:p>
      </dgm:t>
    </dgm:pt>
    <dgm:pt modelId="{0C1307AE-F91A-492C-8A73-522489C84E3D}" type="sibTrans" cxnId="{93C7F565-3557-4377-8D5C-7A3C8E895CB6}">
      <dgm:prSet/>
      <dgm:spPr/>
      <dgm:t>
        <a:bodyPr/>
        <a:lstStyle/>
        <a:p>
          <a:endParaRPr lang="en-US"/>
        </a:p>
      </dgm:t>
    </dgm:pt>
    <dgm:pt modelId="{4DA212EA-27BC-478B-9C63-05CF2AF153A9}" type="pres">
      <dgm:prSet presAssocID="{7C256CD6-171C-402F-8CA4-F4982B97F314}" presName="linear" presStyleCnt="0">
        <dgm:presLayoutVars>
          <dgm:animLvl val="lvl"/>
          <dgm:resizeHandles val="exact"/>
        </dgm:presLayoutVars>
      </dgm:prSet>
      <dgm:spPr/>
      <dgm:t>
        <a:bodyPr/>
        <a:lstStyle/>
        <a:p>
          <a:endParaRPr lang="en-US"/>
        </a:p>
      </dgm:t>
    </dgm:pt>
    <dgm:pt modelId="{D8ABF726-94F8-43E0-9F68-B957553C10AE}" type="pres">
      <dgm:prSet presAssocID="{2157F6D0-BFFD-4BB4-8A06-7C2E62DD0437}" presName="parentText" presStyleLbl="node1" presStyleIdx="0" presStyleCnt="4">
        <dgm:presLayoutVars>
          <dgm:chMax val="0"/>
          <dgm:bulletEnabled val="1"/>
        </dgm:presLayoutVars>
      </dgm:prSet>
      <dgm:spPr/>
      <dgm:t>
        <a:bodyPr/>
        <a:lstStyle/>
        <a:p>
          <a:endParaRPr lang="en-US"/>
        </a:p>
      </dgm:t>
    </dgm:pt>
    <dgm:pt modelId="{E108FF73-F54A-47DE-BB52-FCFC9475301A}" type="pres">
      <dgm:prSet presAssocID="{2157F6D0-BFFD-4BB4-8A06-7C2E62DD0437}" presName="childText" presStyleLbl="revTx" presStyleIdx="0" presStyleCnt="4">
        <dgm:presLayoutVars>
          <dgm:bulletEnabled val="1"/>
        </dgm:presLayoutVars>
      </dgm:prSet>
      <dgm:spPr/>
      <dgm:t>
        <a:bodyPr/>
        <a:lstStyle/>
        <a:p>
          <a:endParaRPr lang="en-US"/>
        </a:p>
      </dgm:t>
    </dgm:pt>
    <dgm:pt modelId="{69D3CF0D-91C5-406A-A0B9-08FD20925230}" type="pres">
      <dgm:prSet presAssocID="{F43B39C1-E5BA-4E7E-AFC3-4E8C34EB0F53}" presName="parentText" presStyleLbl="node1" presStyleIdx="1" presStyleCnt="4">
        <dgm:presLayoutVars>
          <dgm:chMax val="0"/>
          <dgm:bulletEnabled val="1"/>
        </dgm:presLayoutVars>
      </dgm:prSet>
      <dgm:spPr/>
      <dgm:t>
        <a:bodyPr/>
        <a:lstStyle/>
        <a:p>
          <a:endParaRPr lang="en-US"/>
        </a:p>
      </dgm:t>
    </dgm:pt>
    <dgm:pt modelId="{15BD6AE2-F851-418E-99EB-8AD49AA2F710}" type="pres">
      <dgm:prSet presAssocID="{F43B39C1-E5BA-4E7E-AFC3-4E8C34EB0F53}" presName="childText" presStyleLbl="revTx" presStyleIdx="1" presStyleCnt="4">
        <dgm:presLayoutVars>
          <dgm:bulletEnabled val="1"/>
        </dgm:presLayoutVars>
      </dgm:prSet>
      <dgm:spPr/>
      <dgm:t>
        <a:bodyPr/>
        <a:lstStyle/>
        <a:p>
          <a:endParaRPr lang="en-US"/>
        </a:p>
      </dgm:t>
    </dgm:pt>
    <dgm:pt modelId="{BFC6315D-1D25-4D26-B8FF-0DF4FD9D6A75}" type="pres">
      <dgm:prSet presAssocID="{CD34D9CD-9F43-40F8-8555-81A146D764FF}" presName="parentText" presStyleLbl="node1" presStyleIdx="2" presStyleCnt="4">
        <dgm:presLayoutVars>
          <dgm:chMax val="0"/>
          <dgm:bulletEnabled val="1"/>
        </dgm:presLayoutVars>
      </dgm:prSet>
      <dgm:spPr/>
      <dgm:t>
        <a:bodyPr/>
        <a:lstStyle/>
        <a:p>
          <a:endParaRPr lang="en-US"/>
        </a:p>
      </dgm:t>
    </dgm:pt>
    <dgm:pt modelId="{98C0DB9D-46FC-444C-99D3-E07F651E2192}" type="pres">
      <dgm:prSet presAssocID="{CD34D9CD-9F43-40F8-8555-81A146D764FF}" presName="childText" presStyleLbl="revTx" presStyleIdx="2" presStyleCnt="4">
        <dgm:presLayoutVars>
          <dgm:bulletEnabled val="1"/>
        </dgm:presLayoutVars>
      </dgm:prSet>
      <dgm:spPr/>
      <dgm:t>
        <a:bodyPr/>
        <a:lstStyle/>
        <a:p>
          <a:endParaRPr lang="en-US"/>
        </a:p>
      </dgm:t>
    </dgm:pt>
    <dgm:pt modelId="{B50DABBC-6F85-4D29-82F8-02F59D4D539F}" type="pres">
      <dgm:prSet presAssocID="{BF155F46-B2B0-49BE-A079-12D6DEDB8BCE}" presName="parentText" presStyleLbl="node1" presStyleIdx="3" presStyleCnt="4">
        <dgm:presLayoutVars>
          <dgm:chMax val="0"/>
          <dgm:bulletEnabled val="1"/>
        </dgm:presLayoutVars>
      </dgm:prSet>
      <dgm:spPr/>
      <dgm:t>
        <a:bodyPr/>
        <a:lstStyle/>
        <a:p>
          <a:endParaRPr lang="en-US"/>
        </a:p>
      </dgm:t>
    </dgm:pt>
    <dgm:pt modelId="{5D4D2ACA-DEB4-4F0D-A5A1-F518E3D0051E}" type="pres">
      <dgm:prSet presAssocID="{BF155F46-B2B0-49BE-A079-12D6DEDB8BCE}" presName="childText" presStyleLbl="revTx" presStyleIdx="3" presStyleCnt="4">
        <dgm:presLayoutVars>
          <dgm:bulletEnabled val="1"/>
        </dgm:presLayoutVars>
      </dgm:prSet>
      <dgm:spPr/>
      <dgm:t>
        <a:bodyPr/>
        <a:lstStyle/>
        <a:p>
          <a:endParaRPr lang="en-US"/>
        </a:p>
      </dgm:t>
    </dgm:pt>
  </dgm:ptLst>
  <dgm:cxnLst>
    <dgm:cxn modelId="{56C57403-5EC3-46F4-9391-BB866BAAB234}" srcId="{7C256CD6-171C-402F-8CA4-F4982B97F314}" destId="{CD34D9CD-9F43-40F8-8555-81A146D764FF}" srcOrd="2" destOrd="0" parTransId="{7F8DF96B-3B52-4E42-A006-460C9A26F76A}" sibTransId="{D67EB516-F39F-4629-B86B-DBA3D63C5E41}"/>
    <dgm:cxn modelId="{365F7AD4-F9E0-4C0E-B011-9C11D0DBF272}" type="presOf" srcId="{F43B39C1-E5BA-4E7E-AFC3-4E8C34EB0F53}" destId="{69D3CF0D-91C5-406A-A0B9-08FD20925230}" srcOrd="0" destOrd="0" presId="urn:microsoft.com/office/officeart/2005/8/layout/vList2"/>
    <dgm:cxn modelId="{1359BB83-4F72-46E0-AFC7-003EA3FE149F}" type="presOf" srcId="{7C256CD6-171C-402F-8CA4-F4982B97F314}" destId="{4DA212EA-27BC-478B-9C63-05CF2AF153A9}" srcOrd="0" destOrd="0" presId="urn:microsoft.com/office/officeart/2005/8/layout/vList2"/>
    <dgm:cxn modelId="{93C7F565-3557-4377-8D5C-7A3C8E895CB6}" srcId="{BF155F46-B2B0-49BE-A079-12D6DEDB8BCE}" destId="{3693D245-CA94-4276-BEFD-F96E11506A61}" srcOrd="0" destOrd="0" parTransId="{417E55DF-70A3-4825-8220-6D93C4840EA4}" sibTransId="{0C1307AE-F91A-492C-8A73-522489C84E3D}"/>
    <dgm:cxn modelId="{2A95CFCC-4C43-4FD5-8E1E-02A3B6407AC6}" srcId="{F43B39C1-E5BA-4E7E-AFC3-4E8C34EB0F53}" destId="{D6063E1B-7BF6-4C10-8469-A2D47C3FB8B1}" srcOrd="0" destOrd="0" parTransId="{27F1A065-3388-4F49-BD2B-92F8CC1892D3}" sibTransId="{32EAECA9-FEEB-4F9C-AB46-1623E71765AF}"/>
    <dgm:cxn modelId="{72ED10DD-388D-45B1-AF01-DEC6B21E23F5}" type="presOf" srcId="{2157F6D0-BFFD-4BB4-8A06-7C2E62DD0437}" destId="{D8ABF726-94F8-43E0-9F68-B957553C10AE}" srcOrd="0" destOrd="0" presId="urn:microsoft.com/office/officeart/2005/8/layout/vList2"/>
    <dgm:cxn modelId="{EFF63187-CADA-4640-ACBE-0A08B64EA763}" srcId="{CD34D9CD-9F43-40F8-8555-81A146D764FF}" destId="{0BB35EA3-CA31-48F7-A257-829BFF93806B}" srcOrd="0" destOrd="0" parTransId="{1FF24CC8-BDB9-48AC-8F40-4F4A1DBFCE11}" sibTransId="{EC153F46-C91A-42AC-B214-FC14D9039A34}"/>
    <dgm:cxn modelId="{6AF9B086-5DCA-4058-A22A-C89B84FFCD21}" srcId="{7C256CD6-171C-402F-8CA4-F4982B97F314}" destId="{F43B39C1-E5BA-4E7E-AFC3-4E8C34EB0F53}" srcOrd="1" destOrd="0" parTransId="{467939D1-66DA-4110-B9C4-94FAA058F1E3}" sibTransId="{42AFE7C1-7DE3-4ED7-8AAB-03E7F5ED30BF}"/>
    <dgm:cxn modelId="{54926D6B-0282-4B07-BD0C-E65B6CF5A161}" srcId="{7C256CD6-171C-402F-8CA4-F4982B97F314}" destId="{2157F6D0-BFFD-4BB4-8A06-7C2E62DD0437}" srcOrd="0" destOrd="0" parTransId="{FC2B282E-52C8-49E3-9260-4739D4D54FC3}" sibTransId="{D44A4805-1718-4E40-A122-8B8729A023F9}"/>
    <dgm:cxn modelId="{CFBA23B8-A47E-41B4-A339-F2AF7F324DAF}" type="presOf" srcId="{D6063E1B-7BF6-4C10-8469-A2D47C3FB8B1}" destId="{15BD6AE2-F851-418E-99EB-8AD49AA2F710}" srcOrd="0" destOrd="0" presId="urn:microsoft.com/office/officeart/2005/8/layout/vList2"/>
    <dgm:cxn modelId="{0D0D73B2-B8BC-48AA-81E6-1A5B49CBFE68}" srcId="{2157F6D0-BFFD-4BB4-8A06-7C2E62DD0437}" destId="{593C3F4E-B3DF-416B-9920-307E5DCE35A8}" srcOrd="0" destOrd="0" parTransId="{CB460F81-BE14-43E0-A2B1-535072BAAAA0}" sibTransId="{B6E272D0-90F0-4E4C-80E2-105CBF208987}"/>
    <dgm:cxn modelId="{15BB473D-F98B-49EC-8FB7-B21057A6A01A}" type="presOf" srcId="{BF155F46-B2B0-49BE-A079-12D6DEDB8BCE}" destId="{B50DABBC-6F85-4D29-82F8-02F59D4D539F}" srcOrd="0" destOrd="0" presId="urn:microsoft.com/office/officeart/2005/8/layout/vList2"/>
    <dgm:cxn modelId="{E8EAB310-D585-4C84-958A-4738734E347A}" type="presOf" srcId="{593C3F4E-B3DF-416B-9920-307E5DCE35A8}" destId="{E108FF73-F54A-47DE-BB52-FCFC9475301A}" srcOrd="0" destOrd="0" presId="urn:microsoft.com/office/officeart/2005/8/layout/vList2"/>
    <dgm:cxn modelId="{36E45365-575D-45EC-A9C9-BC4FBC5842C1}" type="presOf" srcId="{0BB35EA3-CA31-48F7-A257-829BFF93806B}" destId="{98C0DB9D-46FC-444C-99D3-E07F651E2192}" srcOrd="0" destOrd="0" presId="urn:microsoft.com/office/officeart/2005/8/layout/vList2"/>
    <dgm:cxn modelId="{8C075939-1338-485F-BDCB-A9677562801D}" type="presOf" srcId="{3693D245-CA94-4276-BEFD-F96E11506A61}" destId="{5D4D2ACA-DEB4-4F0D-A5A1-F518E3D0051E}" srcOrd="0" destOrd="0" presId="urn:microsoft.com/office/officeart/2005/8/layout/vList2"/>
    <dgm:cxn modelId="{D5D47C96-BB10-46D7-9586-EBFA0B76A260}" srcId="{7C256CD6-171C-402F-8CA4-F4982B97F314}" destId="{BF155F46-B2B0-49BE-A079-12D6DEDB8BCE}" srcOrd="3" destOrd="0" parTransId="{13F4636A-B093-4BDB-9409-96E09DEE97A1}" sibTransId="{4CE2537B-CD83-4E73-BB80-99F11D6C8976}"/>
    <dgm:cxn modelId="{214674FC-0630-43E2-9120-46C77D5CCC0A}" type="presOf" srcId="{CD34D9CD-9F43-40F8-8555-81A146D764FF}" destId="{BFC6315D-1D25-4D26-B8FF-0DF4FD9D6A75}" srcOrd="0" destOrd="0" presId="urn:microsoft.com/office/officeart/2005/8/layout/vList2"/>
    <dgm:cxn modelId="{0D5E2394-81A0-4C34-80C3-119C647C947C}" type="presParOf" srcId="{4DA212EA-27BC-478B-9C63-05CF2AF153A9}" destId="{D8ABF726-94F8-43E0-9F68-B957553C10AE}" srcOrd="0" destOrd="0" presId="urn:microsoft.com/office/officeart/2005/8/layout/vList2"/>
    <dgm:cxn modelId="{1E6E6779-F527-4C6A-A5C5-3E284C9CBE1F}" type="presParOf" srcId="{4DA212EA-27BC-478B-9C63-05CF2AF153A9}" destId="{E108FF73-F54A-47DE-BB52-FCFC9475301A}" srcOrd="1" destOrd="0" presId="urn:microsoft.com/office/officeart/2005/8/layout/vList2"/>
    <dgm:cxn modelId="{54738B7C-D8F8-4126-856B-FBF1ACFBC110}" type="presParOf" srcId="{4DA212EA-27BC-478B-9C63-05CF2AF153A9}" destId="{69D3CF0D-91C5-406A-A0B9-08FD20925230}" srcOrd="2" destOrd="0" presId="urn:microsoft.com/office/officeart/2005/8/layout/vList2"/>
    <dgm:cxn modelId="{0F0D3DD4-6B4A-415B-BAFB-A5A96E2FA159}" type="presParOf" srcId="{4DA212EA-27BC-478B-9C63-05CF2AF153A9}" destId="{15BD6AE2-F851-418E-99EB-8AD49AA2F710}" srcOrd="3" destOrd="0" presId="urn:microsoft.com/office/officeart/2005/8/layout/vList2"/>
    <dgm:cxn modelId="{B0B082AC-C32E-406E-BD86-44047244AC35}" type="presParOf" srcId="{4DA212EA-27BC-478B-9C63-05CF2AF153A9}" destId="{BFC6315D-1D25-4D26-B8FF-0DF4FD9D6A75}" srcOrd="4" destOrd="0" presId="urn:microsoft.com/office/officeart/2005/8/layout/vList2"/>
    <dgm:cxn modelId="{D0F61ADD-F188-4526-94D5-B1127CBD2F61}" type="presParOf" srcId="{4DA212EA-27BC-478B-9C63-05CF2AF153A9}" destId="{98C0DB9D-46FC-444C-99D3-E07F651E2192}" srcOrd="5" destOrd="0" presId="urn:microsoft.com/office/officeart/2005/8/layout/vList2"/>
    <dgm:cxn modelId="{2A5BF640-A9CB-4B4A-80F3-459B6A089058}" type="presParOf" srcId="{4DA212EA-27BC-478B-9C63-05CF2AF153A9}" destId="{B50DABBC-6F85-4D29-82F8-02F59D4D539F}" srcOrd="6" destOrd="0" presId="urn:microsoft.com/office/officeart/2005/8/layout/vList2"/>
    <dgm:cxn modelId="{75593FE4-6CF6-47CF-93DC-8EAC1B571224}" type="presParOf" srcId="{4DA212EA-27BC-478B-9C63-05CF2AF153A9}" destId="{5D4D2ACA-DEB4-4F0D-A5A1-F518E3D0051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1B3911-E26B-4343-8575-976E9E9AE60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A12AC258-D4AB-462F-BA95-2926E699B19A}">
      <dgm:prSet phldrT="[Text]"/>
      <dgm:spPr/>
      <dgm:t>
        <a:bodyPr/>
        <a:lstStyle/>
        <a:p>
          <a:r>
            <a:rPr lang="en-US" dirty="0" smtClean="0"/>
            <a:t>Jaclyn </a:t>
          </a:r>
          <a:r>
            <a:rPr lang="en-US" dirty="0" err="1" smtClean="0"/>
            <a:t>Molfetto</a:t>
          </a:r>
          <a:r>
            <a:rPr lang="en-US" dirty="0" smtClean="0"/>
            <a:t> – Concrete Canoe Captain</a:t>
          </a:r>
          <a:endParaRPr lang="en-US" dirty="0"/>
        </a:p>
      </dgm:t>
    </dgm:pt>
    <dgm:pt modelId="{10696659-2D82-4D89-A1A3-88883CAF43E7}" type="parTrans" cxnId="{E99EB10D-8E31-427D-AE34-51F996CE4804}">
      <dgm:prSet/>
      <dgm:spPr/>
      <dgm:t>
        <a:bodyPr/>
        <a:lstStyle/>
        <a:p>
          <a:endParaRPr lang="en-US"/>
        </a:p>
      </dgm:t>
    </dgm:pt>
    <dgm:pt modelId="{6CD985C9-F093-4F8B-92A4-8D5D03E9370B}" type="sibTrans" cxnId="{E99EB10D-8E31-427D-AE34-51F996CE4804}">
      <dgm:prSet/>
      <dgm:spPr/>
      <dgm:t>
        <a:bodyPr/>
        <a:lstStyle/>
        <a:p>
          <a:endParaRPr lang="en-US"/>
        </a:p>
      </dgm:t>
    </dgm:pt>
    <dgm:pt modelId="{D27DEF1C-2AFD-4E0E-BF6A-2BF4FB57976A}">
      <dgm:prSet phldrT="[Text]"/>
      <dgm:spPr/>
      <dgm:t>
        <a:bodyPr/>
        <a:lstStyle/>
        <a:p>
          <a:r>
            <a:rPr lang="en-US" dirty="0" smtClean="0"/>
            <a:t>jaclynmolfetto@knights.ucf.edu</a:t>
          </a:r>
          <a:endParaRPr lang="en-US" dirty="0"/>
        </a:p>
      </dgm:t>
    </dgm:pt>
    <dgm:pt modelId="{CD9A7D5B-8DBE-4359-9000-6B55383457B8}" type="parTrans" cxnId="{79B3D877-150A-43A9-96C0-4ECA778624FF}">
      <dgm:prSet/>
      <dgm:spPr/>
      <dgm:t>
        <a:bodyPr/>
        <a:lstStyle/>
        <a:p>
          <a:endParaRPr lang="en-US"/>
        </a:p>
      </dgm:t>
    </dgm:pt>
    <dgm:pt modelId="{19BFACC2-8BD6-487D-82E3-17614614C001}" type="sibTrans" cxnId="{79B3D877-150A-43A9-96C0-4ECA778624FF}">
      <dgm:prSet/>
      <dgm:spPr/>
      <dgm:t>
        <a:bodyPr/>
        <a:lstStyle/>
        <a:p>
          <a:endParaRPr lang="en-US"/>
        </a:p>
      </dgm:t>
    </dgm:pt>
    <dgm:pt modelId="{22CD6171-B420-4BFD-81B3-3C234DD972BF}">
      <dgm:prSet phldrT="[Text]"/>
      <dgm:spPr/>
      <dgm:t>
        <a:bodyPr/>
        <a:lstStyle/>
        <a:p>
          <a:r>
            <a:rPr lang="en-US" dirty="0" smtClean="0"/>
            <a:t>Gabriel </a:t>
          </a:r>
          <a:r>
            <a:rPr lang="en-US" dirty="0" err="1" smtClean="0"/>
            <a:t>Romanach</a:t>
          </a:r>
          <a:r>
            <a:rPr lang="en-US" dirty="0" smtClean="0"/>
            <a:t> – Steel Bridge Captain</a:t>
          </a:r>
          <a:endParaRPr lang="en-US" dirty="0"/>
        </a:p>
      </dgm:t>
    </dgm:pt>
    <dgm:pt modelId="{E6876F31-72B7-45D0-A358-24FB9F19BA90}" type="parTrans" cxnId="{90AB3F7D-4D5A-42E7-831E-42D0178F45F4}">
      <dgm:prSet/>
      <dgm:spPr/>
      <dgm:t>
        <a:bodyPr/>
        <a:lstStyle/>
        <a:p>
          <a:endParaRPr lang="en-US"/>
        </a:p>
      </dgm:t>
    </dgm:pt>
    <dgm:pt modelId="{3568F2C1-A053-4E4D-AEB2-88260CA61A4A}" type="sibTrans" cxnId="{90AB3F7D-4D5A-42E7-831E-42D0178F45F4}">
      <dgm:prSet/>
      <dgm:spPr/>
      <dgm:t>
        <a:bodyPr/>
        <a:lstStyle/>
        <a:p>
          <a:endParaRPr lang="en-US"/>
        </a:p>
      </dgm:t>
    </dgm:pt>
    <dgm:pt modelId="{5DDF71F0-93C3-4438-A503-B3A89C7C0956}">
      <dgm:prSet phldrT="[Text]"/>
      <dgm:spPr/>
      <dgm:t>
        <a:bodyPr/>
        <a:lstStyle/>
        <a:p>
          <a:r>
            <a:rPr lang="en-US" dirty="0" smtClean="0"/>
            <a:t>romanach@knights.ucf.edu</a:t>
          </a:r>
          <a:endParaRPr lang="en-US" dirty="0"/>
        </a:p>
      </dgm:t>
    </dgm:pt>
    <dgm:pt modelId="{40FF11C4-2541-437C-A7C3-7677298378BC}" type="parTrans" cxnId="{9348AE41-2410-49D8-9845-569C48C038E2}">
      <dgm:prSet/>
      <dgm:spPr/>
      <dgm:t>
        <a:bodyPr/>
        <a:lstStyle/>
        <a:p>
          <a:endParaRPr lang="en-US"/>
        </a:p>
      </dgm:t>
    </dgm:pt>
    <dgm:pt modelId="{0D64A6FE-629C-4BE9-8DF4-EC639BA0F386}" type="sibTrans" cxnId="{9348AE41-2410-49D8-9845-569C48C038E2}">
      <dgm:prSet/>
      <dgm:spPr/>
      <dgm:t>
        <a:bodyPr/>
        <a:lstStyle/>
        <a:p>
          <a:endParaRPr lang="en-US"/>
        </a:p>
      </dgm:t>
    </dgm:pt>
    <dgm:pt modelId="{7DE6B70E-B11B-4212-9C64-805BD9805D9A}">
      <dgm:prSet phldrT="[Text]"/>
      <dgm:spPr/>
      <dgm:t>
        <a:bodyPr/>
        <a:lstStyle/>
        <a:p>
          <a:r>
            <a:rPr lang="en-US" dirty="0" smtClean="0"/>
            <a:t>Gregory </a:t>
          </a:r>
          <a:r>
            <a:rPr lang="en-US" dirty="0" err="1" smtClean="0"/>
            <a:t>Cimeno</a:t>
          </a:r>
          <a:r>
            <a:rPr lang="en-US" dirty="0" smtClean="0"/>
            <a:t>- Steel Bridge Captain</a:t>
          </a:r>
        </a:p>
      </dgm:t>
    </dgm:pt>
    <dgm:pt modelId="{85B1DE9F-7387-4FA7-98DF-5D80224C3ED0}" type="parTrans" cxnId="{7307C15D-8F5D-417B-8D33-F7BFC9E8B6E0}">
      <dgm:prSet/>
      <dgm:spPr/>
      <dgm:t>
        <a:bodyPr/>
        <a:lstStyle/>
        <a:p>
          <a:endParaRPr lang="en-US"/>
        </a:p>
      </dgm:t>
    </dgm:pt>
    <dgm:pt modelId="{46DA29FC-3FCC-4EE3-84D1-7FA7F34CD121}" type="sibTrans" cxnId="{7307C15D-8F5D-417B-8D33-F7BFC9E8B6E0}">
      <dgm:prSet/>
      <dgm:spPr/>
      <dgm:t>
        <a:bodyPr/>
        <a:lstStyle/>
        <a:p>
          <a:endParaRPr lang="en-US"/>
        </a:p>
      </dgm:t>
    </dgm:pt>
    <dgm:pt modelId="{232F38BE-DA9A-4841-8C6F-261F3F69BF88}">
      <dgm:prSet phldrT="[Text]"/>
      <dgm:spPr/>
      <dgm:t>
        <a:bodyPr/>
        <a:lstStyle/>
        <a:p>
          <a:r>
            <a:rPr lang="en-US" dirty="0" smtClean="0"/>
            <a:t>gcimeno@knights.ucf.edu</a:t>
          </a:r>
          <a:endParaRPr lang="en-US" dirty="0"/>
        </a:p>
      </dgm:t>
    </dgm:pt>
    <dgm:pt modelId="{7D9E806C-2EB1-4DF9-8BEC-2B55D2921DB1}" type="parTrans" cxnId="{B5A17983-A9B9-41DA-B71F-63E8C8D82E4D}">
      <dgm:prSet/>
      <dgm:spPr/>
      <dgm:t>
        <a:bodyPr/>
        <a:lstStyle/>
        <a:p>
          <a:endParaRPr lang="en-US"/>
        </a:p>
      </dgm:t>
    </dgm:pt>
    <dgm:pt modelId="{6F79C2F5-CE17-4937-B2E1-66EE03049C55}" type="sibTrans" cxnId="{B5A17983-A9B9-41DA-B71F-63E8C8D82E4D}">
      <dgm:prSet/>
      <dgm:spPr/>
      <dgm:t>
        <a:bodyPr/>
        <a:lstStyle/>
        <a:p>
          <a:endParaRPr lang="en-US"/>
        </a:p>
      </dgm:t>
    </dgm:pt>
    <dgm:pt modelId="{A22A1B56-1BF1-4380-8A90-17C63FD2CD43}" type="pres">
      <dgm:prSet presAssocID="{0E1B3911-E26B-4343-8575-976E9E9AE606}" presName="linear" presStyleCnt="0">
        <dgm:presLayoutVars>
          <dgm:animLvl val="lvl"/>
          <dgm:resizeHandles val="exact"/>
        </dgm:presLayoutVars>
      </dgm:prSet>
      <dgm:spPr/>
      <dgm:t>
        <a:bodyPr/>
        <a:lstStyle/>
        <a:p>
          <a:endParaRPr lang="en-US"/>
        </a:p>
      </dgm:t>
    </dgm:pt>
    <dgm:pt modelId="{CAED8AA6-8109-4419-8768-67936AF7BE93}" type="pres">
      <dgm:prSet presAssocID="{A12AC258-D4AB-462F-BA95-2926E699B19A}" presName="parentText" presStyleLbl="node1" presStyleIdx="0" presStyleCnt="3">
        <dgm:presLayoutVars>
          <dgm:chMax val="0"/>
          <dgm:bulletEnabled val="1"/>
        </dgm:presLayoutVars>
      </dgm:prSet>
      <dgm:spPr/>
      <dgm:t>
        <a:bodyPr/>
        <a:lstStyle/>
        <a:p>
          <a:endParaRPr lang="en-US"/>
        </a:p>
      </dgm:t>
    </dgm:pt>
    <dgm:pt modelId="{2BB5CABF-A0A8-4DB3-9EBD-D0F1D0742476}" type="pres">
      <dgm:prSet presAssocID="{A12AC258-D4AB-462F-BA95-2926E699B19A}" presName="childText" presStyleLbl="revTx" presStyleIdx="0" presStyleCnt="3">
        <dgm:presLayoutVars>
          <dgm:bulletEnabled val="1"/>
        </dgm:presLayoutVars>
      </dgm:prSet>
      <dgm:spPr/>
      <dgm:t>
        <a:bodyPr/>
        <a:lstStyle/>
        <a:p>
          <a:endParaRPr lang="en-US"/>
        </a:p>
      </dgm:t>
    </dgm:pt>
    <dgm:pt modelId="{F69F48B8-D5E5-4256-B383-17F0A764BCFE}" type="pres">
      <dgm:prSet presAssocID="{22CD6171-B420-4BFD-81B3-3C234DD972BF}" presName="parentText" presStyleLbl="node1" presStyleIdx="1" presStyleCnt="3">
        <dgm:presLayoutVars>
          <dgm:chMax val="0"/>
          <dgm:bulletEnabled val="1"/>
        </dgm:presLayoutVars>
      </dgm:prSet>
      <dgm:spPr/>
      <dgm:t>
        <a:bodyPr/>
        <a:lstStyle/>
        <a:p>
          <a:endParaRPr lang="en-US"/>
        </a:p>
      </dgm:t>
    </dgm:pt>
    <dgm:pt modelId="{0B1DE628-F5A9-4823-881B-FD492D93C0D4}" type="pres">
      <dgm:prSet presAssocID="{22CD6171-B420-4BFD-81B3-3C234DD972BF}" presName="childText" presStyleLbl="revTx" presStyleIdx="1" presStyleCnt="3">
        <dgm:presLayoutVars>
          <dgm:bulletEnabled val="1"/>
        </dgm:presLayoutVars>
      </dgm:prSet>
      <dgm:spPr/>
      <dgm:t>
        <a:bodyPr/>
        <a:lstStyle/>
        <a:p>
          <a:endParaRPr lang="en-US"/>
        </a:p>
      </dgm:t>
    </dgm:pt>
    <dgm:pt modelId="{04FB540D-0BEF-47B3-9E5D-FFC0FDCFDE01}" type="pres">
      <dgm:prSet presAssocID="{7DE6B70E-B11B-4212-9C64-805BD9805D9A}" presName="parentText" presStyleLbl="node1" presStyleIdx="2" presStyleCnt="3">
        <dgm:presLayoutVars>
          <dgm:chMax val="0"/>
          <dgm:bulletEnabled val="1"/>
        </dgm:presLayoutVars>
      </dgm:prSet>
      <dgm:spPr/>
      <dgm:t>
        <a:bodyPr/>
        <a:lstStyle/>
        <a:p>
          <a:endParaRPr lang="en-US"/>
        </a:p>
      </dgm:t>
    </dgm:pt>
    <dgm:pt modelId="{7FA94896-497A-4AAF-8799-2C176B1754DB}" type="pres">
      <dgm:prSet presAssocID="{7DE6B70E-B11B-4212-9C64-805BD9805D9A}" presName="childText" presStyleLbl="revTx" presStyleIdx="2" presStyleCnt="3">
        <dgm:presLayoutVars>
          <dgm:bulletEnabled val="1"/>
        </dgm:presLayoutVars>
      </dgm:prSet>
      <dgm:spPr/>
      <dgm:t>
        <a:bodyPr/>
        <a:lstStyle/>
        <a:p>
          <a:endParaRPr lang="en-US"/>
        </a:p>
      </dgm:t>
    </dgm:pt>
  </dgm:ptLst>
  <dgm:cxnLst>
    <dgm:cxn modelId="{90AB3F7D-4D5A-42E7-831E-42D0178F45F4}" srcId="{0E1B3911-E26B-4343-8575-976E9E9AE606}" destId="{22CD6171-B420-4BFD-81B3-3C234DD972BF}" srcOrd="1" destOrd="0" parTransId="{E6876F31-72B7-45D0-A358-24FB9F19BA90}" sibTransId="{3568F2C1-A053-4E4D-AEB2-88260CA61A4A}"/>
    <dgm:cxn modelId="{4479FAB2-DECE-4DBD-9CC4-D2F177F89F5A}" type="presOf" srcId="{A12AC258-D4AB-462F-BA95-2926E699B19A}" destId="{CAED8AA6-8109-4419-8768-67936AF7BE93}" srcOrd="0" destOrd="0" presId="urn:microsoft.com/office/officeart/2005/8/layout/vList2"/>
    <dgm:cxn modelId="{F306ED7A-3318-432B-96ED-D41B3FDF8894}" type="presOf" srcId="{5DDF71F0-93C3-4438-A503-B3A89C7C0956}" destId="{0B1DE628-F5A9-4823-881B-FD492D93C0D4}" srcOrd="0" destOrd="0" presId="urn:microsoft.com/office/officeart/2005/8/layout/vList2"/>
    <dgm:cxn modelId="{A707184C-97F1-4B2F-AC7F-BCD81D7F6D1C}" type="presOf" srcId="{232F38BE-DA9A-4841-8C6F-261F3F69BF88}" destId="{7FA94896-497A-4AAF-8799-2C176B1754DB}" srcOrd="0" destOrd="0" presId="urn:microsoft.com/office/officeart/2005/8/layout/vList2"/>
    <dgm:cxn modelId="{9FC998E2-EE5C-4731-A5D4-0D8AA4312ACA}" type="presOf" srcId="{0E1B3911-E26B-4343-8575-976E9E9AE606}" destId="{A22A1B56-1BF1-4380-8A90-17C63FD2CD43}" srcOrd="0" destOrd="0" presId="urn:microsoft.com/office/officeart/2005/8/layout/vList2"/>
    <dgm:cxn modelId="{E99EB10D-8E31-427D-AE34-51F996CE4804}" srcId="{0E1B3911-E26B-4343-8575-976E9E9AE606}" destId="{A12AC258-D4AB-462F-BA95-2926E699B19A}" srcOrd="0" destOrd="0" parTransId="{10696659-2D82-4D89-A1A3-88883CAF43E7}" sibTransId="{6CD985C9-F093-4F8B-92A4-8D5D03E9370B}"/>
    <dgm:cxn modelId="{7307C15D-8F5D-417B-8D33-F7BFC9E8B6E0}" srcId="{0E1B3911-E26B-4343-8575-976E9E9AE606}" destId="{7DE6B70E-B11B-4212-9C64-805BD9805D9A}" srcOrd="2" destOrd="0" parTransId="{85B1DE9F-7387-4FA7-98DF-5D80224C3ED0}" sibTransId="{46DA29FC-3FCC-4EE3-84D1-7FA7F34CD121}"/>
    <dgm:cxn modelId="{83F68489-E5E2-4740-A9A2-82A12813DC1E}" type="presOf" srcId="{22CD6171-B420-4BFD-81B3-3C234DD972BF}" destId="{F69F48B8-D5E5-4256-B383-17F0A764BCFE}" srcOrd="0" destOrd="0" presId="urn:microsoft.com/office/officeart/2005/8/layout/vList2"/>
    <dgm:cxn modelId="{B5A17983-A9B9-41DA-B71F-63E8C8D82E4D}" srcId="{7DE6B70E-B11B-4212-9C64-805BD9805D9A}" destId="{232F38BE-DA9A-4841-8C6F-261F3F69BF88}" srcOrd="0" destOrd="0" parTransId="{7D9E806C-2EB1-4DF9-8BEC-2B55D2921DB1}" sibTransId="{6F79C2F5-CE17-4937-B2E1-66EE03049C55}"/>
    <dgm:cxn modelId="{9348AE41-2410-49D8-9845-569C48C038E2}" srcId="{22CD6171-B420-4BFD-81B3-3C234DD972BF}" destId="{5DDF71F0-93C3-4438-A503-B3A89C7C0956}" srcOrd="0" destOrd="0" parTransId="{40FF11C4-2541-437C-A7C3-7677298378BC}" sibTransId="{0D64A6FE-629C-4BE9-8DF4-EC639BA0F386}"/>
    <dgm:cxn modelId="{D1F4962A-0438-4232-BEB5-FFC1602814E1}" type="presOf" srcId="{D27DEF1C-2AFD-4E0E-BF6A-2BF4FB57976A}" destId="{2BB5CABF-A0A8-4DB3-9EBD-D0F1D0742476}" srcOrd="0" destOrd="0" presId="urn:microsoft.com/office/officeart/2005/8/layout/vList2"/>
    <dgm:cxn modelId="{79B3D877-150A-43A9-96C0-4ECA778624FF}" srcId="{A12AC258-D4AB-462F-BA95-2926E699B19A}" destId="{D27DEF1C-2AFD-4E0E-BF6A-2BF4FB57976A}" srcOrd="0" destOrd="0" parTransId="{CD9A7D5B-8DBE-4359-9000-6B55383457B8}" sibTransId="{19BFACC2-8BD6-487D-82E3-17614614C001}"/>
    <dgm:cxn modelId="{6755532E-862A-40DE-8A2D-96374EEF74BA}" type="presOf" srcId="{7DE6B70E-B11B-4212-9C64-805BD9805D9A}" destId="{04FB540D-0BEF-47B3-9E5D-FFC0FDCFDE01}" srcOrd="0" destOrd="0" presId="urn:microsoft.com/office/officeart/2005/8/layout/vList2"/>
    <dgm:cxn modelId="{2DF11B3D-4DB7-4071-96FB-CCC392E21F9F}" type="presParOf" srcId="{A22A1B56-1BF1-4380-8A90-17C63FD2CD43}" destId="{CAED8AA6-8109-4419-8768-67936AF7BE93}" srcOrd="0" destOrd="0" presId="urn:microsoft.com/office/officeart/2005/8/layout/vList2"/>
    <dgm:cxn modelId="{64205B43-7C63-406E-9338-30F36F746969}" type="presParOf" srcId="{A22A1B56-1BF1-4380-8A90-17C63FD2CD43}" destId="{2BB5CABF-A0A8-4DB3-9EBD-D0F1D0742476}" srcOrd="1" destOrd="0" presId="urn:microsoft.com/office/officeart/2005/8/layout/vList2"/>
    <dgm:cxn modelId="{FE18A94A-D296-4FB2-A17F-7750692F3182}" type="presParOf" srcId="{A22A1B56-1BF1-4380-8A90-17C63FD2CD43}" destId="{F69F48B8-D5E5-4256-B383-17F0A764BCFE}" srcOrd="2" destOrd="0" presId="urn:microsoft.com/office/officeart/2005/8/layout/vList2"/>
    <dgm:cxn modelId="{53C6E9D4-A2F5-4C48-8F36-778971F5A3A6}" type="presParOf" srcId="{A22A1B56-1BF1-4380-8A90-17C63FD2CD43}" destId="{0B1DE628-F5A9-4823-881B-FD492D93C0D4}" srcOrd="3" destOrd="0" presId="urn:microsoft.com/office/officeart/2005/8/layout/vList2"/>
    <dgm:cxn modelId="{816B3C0C-E5F4-41A2-B2F9-D960A1832A0A}" type="presParOf" srcId="{A22A1B56-1BF1-4380-8A90-17C63FD2CD43}" destId="{04FB540D-0BEF-47B3-9E5D-FFC0FDCFDE01}" srcOrd="4" destOrd="0" presId="urn:microsoft.com/office/officeart/2005/8/layout/vList2"/>
    <dgm:cxn modelId="{E67222AF-5A13-49B6-BC9E-C3690E42C777}" type="presParOf" srcId="{A22A1B56-1BF1-4380-8A90-17C63FD2CD43}" destId="{7FA94896-497A-4AAF-8799-2C176B1754DB}"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B7F98-4D0E-43E0-AE22-71279726BBF1}" type="datetimeFigureOut">
              <a:rPr lang="en-US" smtClean="0"/>
              <a:t>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F84275-D213-4A8C-B251-B8101B982D64}" type="slidenum">
              <a:rPr lang="en-US" smtClean="0"/>
              <a:t>‹#›</a:t>
            </a:fld>
            <a:endParaRPr lang="en-US"/>
          </a:p>
        </p:txBody>
      </p:sp>
    </p:spTree>
    <p:extLst>
      <p:ext uri="{BB962C8B-B14F-4D97-AF65-F5344CB8AC3E}">
        <p14:creationId xmlns:p14="http://schemas.microsoft.com/office/powerpoint/2010/main" val="408580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your own theme and layout (View-slide</a:t>
            </a:r>
            <a:r>
              <a:rPr lang="en-US" baseline="0" dirty="0" smtClean="0"/>
              <a:t> master or similar)</a:t>
            </a:r>
            <a:r>
              <a:rPr lang="en-US" dirty="0" smtClean="0"/>
              <a:t>.  Add photos,</a:t>
            </a:r>
            <a:r>
              <a:rPr lang="en-US" baseline="0" dirty="0" smtClean="0"/>
              <a:t> logos and graphics.  Throughout this template file, text in italics should be replaced with more specific titles.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a:t>
            </a:fld>
            <a:endParaRPr lang="en-US"/>
          </a:p>
        </p:txBody>
      </p:sp>
    </p:spTree>
    <p:extLst>
      <p:ext uri="{BB962C8B-B14F-4D97-AF65-F5344CB8AC3E}">
        <p14:creationId xmlns:p14="http://schemas.microsoft.com/office/powerpoint/2010/main" val="102917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slides as necessary</a:t>
            </a:r>
            <a:r>
              <a:rPr lang="en-US" baseline="0" dirty="0" smtClean="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19</a:t>
            </a:fld>
            <a:endParaRPr lang="en-US"/>
          </a:p>
        </p:txBody>
      </p:sp>
    </p:spTree>
    <p:extLst>
      <p:ext uri="{BB962C8B-B14F-4D97-AF65-F5344CB8AC3E}">
        <p14:creationId xmlns:p14="http://schemas.microsoft.com/office/powerpoint/2010/main" val="17926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activity or</a:t>
            </a:r>
            <a:r>
              <a:rPr lang="en-US" baseline="0" dirty="0" smtClean="0"/>
              <a:t> conference </a:t>
            </a:r>
            <a:r>
              <a:rPr lang="en-US" dirty="0" smtClean="0"/>
              <a:t>attended. Other</a:t>
            </a:r>
            <a:r>
              <a:rPr lang="en-US" baseline="0" dirty="0" smtClean="0"/>
              <a:t> activities besides WSCL may be presented as well.</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23</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t>
            </a:r>
            <a:r>
              <a:rPr lang="en-US" smtClean="0"/>
              <a:t>conference attended</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24</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25</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prefer that you limit to 60 slides or less, but if you have more that’s ok.  When actually presenting to other groups, reorder the slides (instead of deleting, move extras to the end so you have them if questions come up) to only present a reasonable amount in the time you are given.</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27</a:t>
            </a:fld>
            <a:endParaRPr lang="en-US"/>
          </a:p>
        </p:txBody>
      </p:sp>
    </p:spTree>
    <p:extLst>
      <p:ext uri="{BB962C8B-B14F-4D97-AF65-F5344CB8AC3E}">
        <p14:creationId xmlns:p14="http://schemas.microsoft.com/office/powerpoint/2010/main" val="37438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a:t>
            </a:fld>
            <a:endParaRPr lang="en-US"/>
          </a:p>
        </p:txBody>
      </p:sp>
    </p:spTree>
    <p:extLst>
      <p:ext uri="{BB962C8B-B14F-4D97-AF65-F5344CB8AC3E}">
        <p14:creationId xmlns:p14="http://schemas.microsoft.com/office/powerpoint/2010/main" val="413526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5</a:t>
            </a:fld>
            <a:endParaRPr lang="en-US"/>
          </a:p>
        </p:txBody>
      </p:sp>
    </p:spTree>
    <p:extLst>
      <p:ext uri="{BB962C8B-B14F-4D97-AF65-F5344CB8AC3E}">
        <p14:creationId xmlns:p14="http://schemas.microsoft.com/office/powerpoint/2010/main" val="303241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8</a:t>
            </a:fld>
            <a:endParaRPr lang="en-US"/>
          </a:p>
        </p:txBody>
      </p:sp>
    </p:spTree>
    <p:extLst>
      <p:ext uri="{BB962C8B-B14F-4D97-AF65-F5344CB8AC3E}">
        <p14:creationId xmlns:p14="http://schemas.microsoft.com/office/powerpoint/2010/main" val="292447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goals are suggested, add more if you wish</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10</a:t>
            </a:fld>
            <a:endParaRPr lang="en-US"/>
          </a:p>
        </p:txBody>
      </p:sp>
    </p:spTree>
    <p:extLst>
      <p:ext uri="{BB962C8B-B14F-4D97-AF65-F5344CB8AC3E}">
        <p14:creationId xmlns:p14="http://schemas.microsoft.com/office/powerpoint/2010/main" val="264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a:t>
            </a:r>
            <a:r>
              <a:rPr lang="en-US" baseline="0" dirty="0" smtClean="0"/>
              <a:t> Data tab in excel sheet) </a:t>
            </a:r>
            <a:r>
              <a:rPr lang="en-US" dirty="0" smtClean="0"/>
              <a:t>where words are underlined.</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15</a:t>
            </a:fld>
            <a:endParaRPr lang="en-US"/>
          </a:p>
        </p:txBody>
      </p:sp>
    </p:spTree>
    <p:extLst>
      <p:ext uri="{BB962C8B-B14F-4D97-AF65-F5344CB8AC3E}">
        <p14:creationId xmlns:p14="http://schemas.microsoft.com/office/powerpoint/2010/main" val="73389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 Data tab in excel sheet) where words are underlined.</a:t>
            </a:r>
          </a:p>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16</a:t>
            </a:fld>
            <a:endParaRPr lang="en-US"/>
          </a:p>
        </p:txBody>
      </p:sp>
    </p:spTree>
    <p:extLst>
      <p:ext uri="{BB962C8B-B14F-4D97-AF65-F5344CB8AC3E}">
        <p14:creationId xmlns:p14="http://schemas.microsoft.com/office/powerpoint/2010/main" val="257971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17</a:t>
            </a:fld>
            <a:endParaRPr lang="en-US"/>
          </a:p>
        </p:txBody>
      </p:sp>
    </p:spTree>
    <p:extLst>
      <p:ext uri="{BB962C8B-B14F-4D97-AF65-F5344CB8AC3E}">
        <p14:creationId xmlns:p14="http://schemas.microsoft.com/office/powerpoint/2010/main" val="3741304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FD7CDD7-822E-4FA1-B9E6-A9947F7B01F1}" type="datetimeFigureOut">
              <a:rPr lang="en-US" smtClean="0"/>
              <a:t>1/28/2015</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301243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46431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1696282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72AA4B6B-0627-4696-AC76-FC96BF27512A}"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4147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390042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FD7CDD7-822E-4FA1-B9E6-A9947F7B01F1}"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293627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FD7CDD7-822E-4FA1-B9E6-A9947F7B01F1}"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4284894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7CDD7-822E-4FA1-B9E6-A9947F7B01F1}"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4071066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7FD7CDD7-822E-4FA1-B9E6-A9947F7B01F1}" type="datetimeFigureOut">
              <a:rPr lang="en-US" smtClean="0"/>
              <a:t>1/28/2015</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72AA4B6B-0627-4696-AC76-FC96BF27512A}" type="slidenum">
              <a:rPr lang="en-US" smtClean="0"/>
              <a:t>‹#›</a:t>
            </a:fld>
            <a:endParaRPr lang="en-US"/>
          </a:p>
        </p:txBody>
      </p:sp>
    </p:spTree>
    <p:extLst>
      <p:ext uri="{BB962C8B-B14F-4D97-AF65-F5344CB8AC3E}">
        <p14:creationId xmlns:p14="http://schemas.microsoft.com/office/powerpoint/2010/main" val="214583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7CDD7-822E-4FA1-B9E6-A9947F7B01F1}"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2668919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7FD7CDD7-822E-4FA1-B9E6-A9947F7B01F1}" type="datetimeFigureOut">
              <a:rPr lang="en-US" smtClean="0"/>
              <a:t>1/28/2015</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149606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214940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D7CDD7-822E-4FA1-B9E6-A9947F7B01F1}"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307375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D7CDD7-822E-4FA1-B9E6-A9947F7B01F1}"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103048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FD7CDD7-822E-4FA1-B9E6-A9947F7B01F1}"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236092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17930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7CDD7-822E-4FA1-B9E6-A9947F7B01F1}"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Tree>
    <p:extLst>
      <p:ext uri="{BB962C8B-B14F-4D97-AF65-F5344CB8AC3E}">
        <p14:creationId xmlns:p14="http://schemas.microsoft.com/office/powerpoint/2010/main" val="391493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70000">
              <a:schemeClr val="accent6">
                <a:lumMod val="89000"/>
              </a:schemeClr>
            </a:gs>
            <a:gs pos="100000">
              <a:srgbClr val="A28342"/>
            </a:gs>
            <a:gs pos="81000">
              <a:schemeClr val="bg1">
                <a:lumMod val="85000"/>
                <a:lumOff val="15000"/>
              </a:schemeClr>
            </a:gs>
          </a:gsLst>
          <a:lin ang="16200000" scaled="1"/>
          <a:tileRect/>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FD7CDD7-822E-4FA1-B9E6-A9947F7B01F1}" type="datetimeFigureOut">
              <a:rPr lang="en-US" smtClean="0"/>
              <a:t>1/28/2015</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2AA4B6B-0627-4696-AC76-FC96BF27512A}" type="slidenum">
              <a:rPr lang="en-US" smtClean="0"/>
              <a:t>‹#›</a:t>
            </a:fld>
            <a:endParaRPr lang="en-US"/>
          </a:p>
        </p:txBody>
      </p:sp>
    </p:spTree>
    <p:extLst>
      <p:ext uri="{BB962C8B-B14F-4D97-AF65-F5344CB8AC3E}">
        <p14:creationId xmlns:p14="http://schemas.microsoft.com/office/powerpoint/2010/main" val="2045673000"/>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mailto:Asce.ucf@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6.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Amir.Behzadan@ucf.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smatin@chenmoore.com" TargetMode="External"/><Relationship Id="rId4" Type="http://schemas.openxmlformats.org/officeDocument/2006/relationships/hyperlink" Target="mailto:AWHinkle@gmail.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hueOff val="0"/>
            <a:satOff val="0"/>
            <a:lumOff val="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9657" y="2903621"/>
            <a:ext cx="6069268" cy="1373070"/>
          </a:xfrm>
        </p:spPr>
        <p:txBody>
          <a:bodyPr/>
          <a:lstStyle/>
          <a:p>
            <a:r>
              <a:rPr lang="en-US" sz="5400" dirty="0" smtClean="0">
                <a:latin typeface="Rockwell Condensed" panose="02060603050405020104" pitchFamily="18" charset="0"/>
              </a:rPr>
              <a:t>UNIVERSITY OF CENTRAL FLORIDA</a:t>
            </a:r>
            <a:endParaRPr lang="en-US" sz="5400" dirty="0">
              <a:latin typeface="Rockwell Condensed" panose="02060603050405020104" pitchFamily="18" charset="0"/>
            </a:endParaRPr>
          </a:p>
        </p:txBody>
      </p:sp>
      <p:sp>
        <p:nvSpPr>
          <p:cNvPr id="3" name="Subtitle 2"/>
          <p:cNvSpPr>
            <a:spLocks noGrp="1"/>
          </p:cNvSpPr>
          <p:nvPr>
            <p:ph type="subTitle" idx="1"/>
          </p:nvPr>
        </p:nvSpPr>
        <p:spPr/>
        <p:txBody>
          <a:bodyPr/>
          <a:lstStyle/>
          <a:p>
            <a:r>
              <a:rPr lang="en-US" dirty="0" smtClean="0"/>
              <a:t>American Society of Civil Engineers Student Chapter</a:t>
            </a:r>
            <a:endParaRPr lang="en-US" dirty="0"/>
          </a:p>
        </p:txBody>
      </p:sp>
      <p:pic>
        <p:nvPicPr>
          <p:cNvPr id="1026" name="Picture 2" descr="https://brand.ucf.edu/files/2011/08/Seal-With-Motto-K-O-T-v10-150x1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658894"/>
            <a:ext cx="1617797" cy="161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30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Objectives</a:t>
            </a:r>
            <a:endParaRPr lang="en-US" dirty="0"/>
          </a:p>
        </p:txBody>
      </p:sp>
      <p:sp>
        <p:nvSpPr>
          <p:cNvPr id="3" name="Content Placeholder 2"/>
          <p:cNvSpPr>
            <a:spLocks noGrp="1"/>
          </p:cNvSpPr>
          <p:nvPr>
            <p:ph idx="1"/>
          </p:nvPr>
        </p:nvSpPr>
        <p:spPr/>
        <p:txBody>
          <a:bodyPr/>
          <a:lstStyle/>
          <a:p>
            <a:r>
              <a:rPr lang="en-US" dirty="0" smtClean="0"/>
              <a:t>Reach </a:t>
            </a:r>
            <a:r>
              <a:rPr lang="en-US" dirty="0"/>
              <a:t>100 </a:t>
            </a:r>
            <a:r>
              <a:rPr lang="en-US" dirty="0" smtClean="0"/>
              <a:t>members in 2014</a:t>
            </a:r>
          </a:p>
          <a:p>
            <a:r>
              <a:rPr lang="en-US" dirty="0" smtClean="0"/>
              <a:t>Become </a:t>
            </a:r>
            <a:r>
              <a:rPr lang="en-US" dirty="0"/>
              <a:t>more of a multifaceted club </a:t>
            </a:r>
            <a:endParaRPr lang="en-US" dirty="0" smtClean="0"/>
          </a:p>
          <a:p>
            <a:r>
              <a:rPr lang="en-US" dirty="0" smtClean="0"/>
              <a:t>Increase </a:t>
            </a:r>
            <a:r>
              <a:rPr lang="en-US" dirty="0"/>
              <a:t>communication/teamwork to become a stronger officer </a:t>
            </a:r>
            <a:r>
              <a:rPr lang="en-US" dirty="0" smtClean="0"/>
              <a:t>corps</a:t>
            </a:r>
          </a:p>
          <a:p>
            <a:r>
              <a:rPr lang="en-US" dirty="0" smtClean="0"/>
              <a:t>Become </a:t>
            </a:r>
            <a:r>
              <a:rPr lang="en-US" dirty="0"/>
              <a:t>more involved with the ASCE East Central Branch and Younger Members Forum </a:t>
            </a:r>
            <a:endParaRPr lang="en-US" dirty="0" smtClean="0"/>
          </a:p>
          <a:p>
            <a:endParaRPr lang="en-US" i="1" dirty="0"/>
          </a:p>
        </p:txBody>
      </p:sp>
      <p:pic>
        <p:nvPicPr>
          <p:cNvPr id="6"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20423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 100 members in </a:t>
            </a:r>
            <a:r>
              <a:rPr lang="en-US" dirty="0" smtClean="0"/>
              <a:t>2014</a:t>
            </a:r>
            <a:endParaRPr lang="en-US" i="1" dirty="0"/>
          </a:p>
        </p:txBody>
      </p:sp>
      <p:sp>
        <p:nvSpPr>
          <p:cNvPr id="3" name="Content Placeholder 2"/>
          <p:cNvSpPr>
            <a:spLocks noGrp="1"/>
          </p:cNvSpPr>
          <p:nvPr>
            <p:ph idx="1"/>
          </p:nvPr>
        </p:nvSpPr>
        <p:spPr>
          <a:xfrm>
            <a:off x="533400" y="2336872"/>
            <a:ext cx="6887389" cy="4140128"/>
          </a:xfrm>
        </p:spPr>
        <p:txBody>
          <a:bodyPr>
            <a:normAutofit fontScale="92500" lnSpcReduction="20000"/>
          </a:bodyPr>
          <a:lstStyle/>
          <a:p>
            <a:r>
              <a:rPr lang="en-US" i="1" dirty="0" smtClean="0"/>
              <a:t>To have at least 100 paying ASCE-UCF members for 2014</a:t>
            </a:r>
          </a:p>
          <a:p>
            <a:r>
              <a:rPr lang="en-US" dirty="0" smtClean="0"/>
              <a:t>Action plan</a:t>
            </a:r>
          </a:p>
          <a:p>
            <a:pPr lvl="1"/>
            <a:r>
              <a:rPr lang="en-US" dirty="0" smtClean="0"/>
              <a:t>Brought in new professional presenters</a:t>
            </a:r>
          </a:p>
          <a:p>
            <a:pPr lvl="1"/>
            <a:r>
              <a:rPr lang="en-US" dirty="0" smtClean="0"/>
              <a:t>Resume workshop held during the Fall semester</a:t>
            </a:r>
          </a:p>
          <a:p>
            <a:pPr lvl="1"/>
            <a:r>
              <a:rPr lang="en-US" dirty="0" smtClean="0"/>
              <a:t>Organized more student socials </a:t>
            </a:r>
          </a:p>
          <a:p>
            <a:r>
              <a:rPr lang="en-US" dirty="0" smtClean="0"/>
              <a:t>Assessment</a:t>
            </a:r>
          </a:p>
          <a:p>
            <a:pPr lvl="1"/>
            <a:r>
              <a:rPr lang="en-US" dirty="0" smtClean="0"/>
              <a:t>11 new members in Spring 2014</a:t>
            </a:r>
          </a:p>
          <a:p>
            <a:pPr lvl="1"/>
            <a:r>
              <a:rPr lang="en-US" dirty="0" smtClean="0"/>
              <a:t>111 paying members by the end of Fall 2014</a:t>
            </a:r>
          </a:p>
          <a:p>
            <a:pPr lvl="1"/>
            <a:r>
              <a:rPr lang="en-US" dirty="0" smtClean="0"/>
              <a:t>Student socials helped keep members interested in ASCE-UCF</a:t>
            </a:r>
          </a:p>
          <a:p>
            <a:r>
              <a:rPr lang="en-US" dirty="0" smtClean="0"/>
              <a:t>Follow-up plan for the future</a:t>
            </a:r>
          </a:p>
          <a:p>
            <a:pPr lvl="1"/>
            <a:r>
              <a:rPr lang="en-US" dirty="0" smtClean="0"/>
              <a:t>Continue to be socially active in order to attract more potential members</a:t>
            </a:r>
          </a:p>
          <a:p>
            <a:pPr lvl="1"/>
            <a:endParaRPr lang="en-US" dirty="0" smtClean="0"/>
          </a:p>
          <a:p>
            <a:pPr lvl="1"/>
            <a:endParaRPr lang="en-US" dirty="0" smtClean="0"/>
          </a:p>
          <a:p>
            <a:endParaRPr lang="en-US" dirty="0"/>
          </a:p>
        </p:txBody>
      </p:sp>
      <p:pic>
        <p:nvPicPr>
          <p:cNvPr id="6"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5029200" y="2336873"/>
            <a:ext cx="3733800" cy="369332"/>
          </a:xfrm>
          <a:prstGeom prst="rect">
            <a:avLst/>
          </a:prstGeom>
          <a:noFill/>
        </p:spPr>
        <p:txBody>
          <a:bodyPr wrap="square" rtlCol="0">
            <a:spAutoFit/>
          </a:bodyPr>
          <a:lstStyle/>
          <a:p>
            <a:endParaRPr lang="en-US" dirty="0" smtClean="0"/>
          </a:p>
        </p:txBody>
      </p:sp>
    </p:spTree>
    <p:extLst>
      <p:ext uri="{BB962C8B-B14F-4D97-AF65-F5344CB8AC3E}">
        <p14:creationId xmlns:p14="http://schemas.microsoft.com/office/powerpoint/2010/main" val="2722587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Become </a:t>
            </a:r>
            <a:r>
              <a:rPr lang="en-US" dirty="0"/>
              <a:t>m</a:t>
            </a:r>
            <a:r>
              <a:rPr lang="en-US" dirty="0" smtClean="0"/>
              <a:t>ore multifaceted</a:t>
            </a:r>
            <a:endParaRPr lang="en-US" dirty="0"/>
          </a:p>
        </p:txBody>
      </p:sp>
      <p:sp>
        <p:nvSpPr>
          <p:cNvPr id="3" name="Content Placeholder 2"/>
          <p:cNvSpPr>
            <a:spLocks noGrp="1"/>
          </p:cNvSpPr>
          <p:nvPr>
            <p:ph idx="1"/>
          </p:nvPr>
        </p:nvSpPr>
        <p:spPr>
          <a:xfrm>
            <a:off x="533400" y="2336872"/>
            <a:ext cx="6887389" cy="4140128"/>
          </a:xfrm>
        </p:spPr>
        <p:txBody>
          <a:bodyPr>
            <a:normAutofit fontScale="92500" lnSpcReduction="20000"/>
          </a:bodyPr>
          <a:lstStyle/>
          <a:p>
            <a:r>
              <a:rPr lang="en-US" i="1" dirty="0" smtClean="0"/>
              <a:t>To become a multifaceted club that helps connect students to various UCF resources.</a:t>
            </a:r>
          </a:p>
          <a:p>
            <a:r>
              <a:rPr lang="en-US" dirty="0" smtClean="0"/>
              <a:t>Action plan</a:t>
            </a:r>
          </a:p>
          <a:p>
            <a:pPr lvl="1"/>
            <a:r>
              <a:rPr lang="en-US" dirty="0" smtClean="0"/>
              <a:t>Connect members and officers with local internships</a:t>
            </a:r>
          </a:p>
          <a:p>
            <a:pPr lvl="1"/>
            <a:r>
              <a:rPr lang="en-US" dirty="0" smtClean="0"/>
              <a:t>Participate in more community service events</a:t>
            </a:r>
          </a:p>
          <a:p>
            <a:r>
              <a:rPr lang="en-US" dirty="0" smtClean="0"/>
              <a:t>Assessment</a:t>
            </a:r>
          </a:p>
          <a:p>
            <a:pPr lvl="1"/>
            <a:r>
              <a:rPr lang="en-US" dirty="0" smtClean="0"/>
              <a:t>ASCE-UCF has connected many former and active members to local engineering firms for obtaining internships and jobs after graduation. </a:t>
            </a:r>
          </a:p>
          <a:p>
            <a:pPr lvl="1"/>
            <a:r>
              <a:rPr lang="en-US" dirty="0"/>
              <a:t>4 community service events and 6 social events </a:t>
            </a:r>
            <a:r>
              <a:rPr lang="en-US" dirty="0" smtClean="0"/>
              <a:t>within the </a:t>
            </a:r>
            <a:r>
              <a:rPr lang="en-US" dirty="0"/>
              <a:t>Fall </a:t>
            </a:r>
            <a:r>
              <a:rPr lang="en-US" dirty="0" smtClean="0"/>
              <a:t>semester</a:t>
            </a:r>
          </a:p>
          <a:p>
            <a:r>
              <a:rPr lang="en-US" dirty="0" smtClean="0"/>
              <a:t>Follow-up plan for the future</a:t>
            </a:r>
          </a:p>
          <a:p>
            <a:pPr lvl="1"/>
            <a:r>
              <a:rPr lang="en-US" dirty="0" smtClean="0"/>
              <a:t>Continue to maintain a healthy and professional relationship with local engineering firms</a:t>
            </a:r>
          </a:p>
          <a:p>
            <a:pPr lvl="1"/>
            <a:endParaRPr lang="en-US" dirty="0"/>
          </a:p>
        </p:txBody>
      </p:sp>
      <p:pic>
        <p:nvPicPr>
          <p:cNvPr id="4"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7928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Become </a:t>
            </a:r>
            <a:r>
              <a:rPr lang="en-US" dirty="0"/>
              <a:t>a stronger officer corps</a:t>
            </a:r>
          </a:p>
        </p:txBody>
      </p:sp>
      <p:sp>
        <p:nvSpPr>
          <p:cNvPr id="3" name="Content Placeholder 2"/>
          <p:cNvSpPr>
            <a:spLocks noGrp="1"/>
          </p:cNvSpPr>
          <p:nvPr>
            <p:ph idx="1"/>
          </p:nvPr>
        </p:nvSpPr>
        <p:spPr>
          <a:xfrm>
            <a:off x="533400" y="2336872"/>
            <a:ext cx="6887389" cy="4063928"/>
          </a:xfrm>
        </p:spPr>
        <p:txBody>
          <a:bodyPr>
            <a:normAutofit fontScale="92500" lnSpcReduction="10000"/>
          </a:bodyPr>
          <a:lstStyle/>
          <a:p>
            <a:r>
              <a:rPr lang="en-US" i="1" dirty="0" smtClean="0"/>
              <a:t>To become a stronger officer corps to function better as a club</a:t>
            </a:r>
          </a:p>
          <a:p>
            <a:r>
              <a:rPr lang="en-US" dirty="0" smtClean="0"/>
              <a:t>Action plan</a:t>
            </a:r>
          </a:p>
          <a:p>
            <a:pPr lvl="1"/>
            <a:r>
              <a:rPr lang="en-US" dirty="0" smtClean="0"/>
              <a:t>Created community service, local, and social committees to elevate work from officers</a:t>
            </a:r>
          </a:p>
          <a:p>
            <a:pPr lvl="1"/>
            <a:r>
              <a:rPr lang="en-US" dirty="0" smtClean="0"/>
              <a:t>Higher attendance at officer meetings </a:t>
            </a:r>
          </a:p>
          <a:p>
            <a:r>
              <a:rPr lang="en-US" dirty="0" smtClean="0"/>
              <a:t>Assessment</a:t>
            </a:r>
          </a:p>
          <a:p>
            <a:pPr lvl="1"/>
            <a:r>
              <a:rPr lang="en-US" dirty="0"/>
              <a:t>Increased communication between officers allowed for more events to be held and an overall better experience for the club's general members. </a:t>
            </a:r>
            <a:endParaRPr lang="en-US" dirty="0" smtClean="0"/>
          </a:p>
          <a:p>
            <a:r>
              <a:rPr lang="en-US" dirty="0" smtClean="0"/>
              <a:t>Follow-up plan for the future</a:t>
            </a:r>
          </a:p>
          <a:p>
            <a:pPr lvl="1"/>
            <a:r>
              <a:rPr lang="en-US" dirty="0" smtClean="0"/>
              <a:t>Officers will continue to communicate effectively and express concerns in a timely manner.</a:t>
            </a:r>
          </a:p>
          <a:p>
            <a:endParaRPr lang="en-US" dirty="0"/>
          </a:p>
        </p:txBody>
      </p:sp>
      <p:pic>
        <p:nvPicPr>
          <p:cNvPr id="6"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7928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t>
            </a:r>
            <a:r>
              <a:rPr lang="en-US" dirty="0"/>
              <a:t>more involved with the ASCE East Central Branch</a:t>
            </a:r>
          </a:p>
        </p:txBody>
      </p:sp>
      <p:sp>
        <p:nvSpPr>
          <p:cNvPr id="3" name="Content Placeholder 2"/>
          <p:cNvSpPr>
            <a:spLocks noGrp="1"/>
          </p:cNvSpPr>
          <p:nvPr>
            <p:ph idx="1"/>
          </p:nvPr>
        </p:nvSpPr>
        <p:spPr/>
        <p:txBody>
          <a:bodyPr>
            <a:normAutofit fontScale="92500" lnSpcReduction="10000"/>
          </a:bodyPr>
          <a:lstStyle/>
          <a:p>
            <a:r>
              <a:rPr lang="en-US" i="1" dirty="0" smtClean="0"/>
              <a:t>To become </a:t>
            </a:r>
            <a:r>
              <a:rPr lang="en-US" i="1" dirty="0"/>
              <a:t>more involved with the ASCE East Central Branch and Younger Members Forum </a:t>
            </a:r>
          </a:p>
          <a:p>
            <a:r>
              <a:rPr lang="en-US" dirty="0" smtClean="0"/>
              <a:t>Action Plan</a:t>
            </a:r>
          </a:p>
          <a:p>
            <a:pPr lvl="1"/>
            <a:r>
              <a:rPr lang="en-US" dirty="0" smtClean="0"/>
              <a:t>Change practitioners</a:t>
            </a:r>
          </a:p>
          <a:p>
            <a:pPr lvl="1"/>
            <a:r>
              <a:rPr lang="en-US" dirty="0" smtClean="0"/>
              <a:t>Invited YMF to panel discussion and resume workshop</a:t>
            </a:r>
          </a:p>
          <a:p>
            <a:pPr lvl="1"/>
            <a:r>
              <a:rPr lang="en-US" dirty="0" smtClean="0"/>
              <a:t>Attend ASCE East Central Branch meetings </a:t>
            </a:r>
          </a:p>
          <a:p>
            <a:pPr lvl="1"/>
            <a:r>
              <a:rPr lang="en-US" dirty="0" smtClean="0"/>
              <a:t>Keep ASCE East Central Branch updated on sponsors </a:t>
            </a:r>
          </a:p>
          <a:p>
            <a:r>
              <a:rPr lang="en-US" dirty="0" smtClean="0"/>
              <a:t>Assessment</a:t>
            </a:r>
          </a:p>
          <a:p>
            <a:pPr lvl="1"/>
            <a:r>
              <a:rPr lang="en-US" dirty="0"/>
              <a:t>There was UCF representation at most ECB and YMF board meetings in 2014 and multiple events coordinated between ASCE-UCF and the branch members. </a:t>
            </a:r>
          </a:p>
        </p:txBody>
      </p:sp>
      <p:pic>
        <p:nvPicPr>
          <p:cNvPr id="4"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50834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Statistics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111 total members</a:t>
            </a:r>
          </a:p>
          <a:p>
            <a:r>
              <a:rPr lang="en-US" dirty="0"/>
              <a:t>5</a:t>
            </a:r>
            <a:r>
              <a:rPr lang="en-US" dirty="0" smtClean="0"/>
              <a:t>3 total ASCE National Society-level members </a:t>
            </a:r>
          </a:p>
          <a:p>
            <a:r>
              <a:rPr lang="en-US" dirty="0" smtClean="0"/>
              <a:t>47% of members are Society-level members </a:t>
            </a:r>
          </a:p>
          <a:p>
            <a:r>
              <a:rPr lang="en-US" dirty="0"/>
              <a:t>8</a:t>
            </a:r>
            <a:r>
              <a:rPr lang="en-US" dirty="0" smtClean="0"/>
              <a:t>0 members with Junior and Senior status </a:t>
            </a:r>
          </a:p>
          <a:p>
            <a:r>
              <a:rPr lang="en-US" dirty="0" smtClean="0"/>
              <a:t>~ 500 Juniors and Seniors eligible to join ASCE (CE declared majors)</a:t>
            </a:r>
          </a:p>
          <a:p>
            <a:r>
              <a:rPr lang="en-US" dirty="0" smtClean="0"/>
              <a:t> 16% of eligible Juniors and Seniors that are members (</a:t>
            </a:r>
            <a:r>
              <a:rPr lang="en-US" dirty="0" err="1" smtClean="0"/>
              <a:t>Jr&amp;Sr</a:t>
            </a:r>
            <a:r>
              <a:rPr lang="en-US" dirty="0" smtClean="0"/>
              <a:t> members / </a:t>
            </a:r>
            <a:r>
              <a:rPr lang="en-US" dirty="0" err="1" smtClean="0"/>
              <a:t>Jr&amp;Sr</a:t>
            </a:r>
            <a:r>
              <a:rPr lang="en-US" dirty="0" smtClean="0"/>
              <a:t> eligible)</a:t>
            </a:r>
          </a:p>
          <a:p>
            <a:endParaRPr lang="en-US" dirty="0" smtClean="0"/>
          </a:p>
        </p:txBody>
      </p:sp>
      <p:sp>
        <p:nvSpPr>
          <p:cNvPr id="5" name="Text Placeholder 4"/>
          <p:cNvSpPr>
            <a:spLocks noGrp="1"/>
          </p:cNvSpPr>
          <p:nvPr>
            <p:ph type="body" sz="half" idx="2"/>
          </p:nvPr>
        </p:nvSpPr>
        <p:spPr/>
        <p:txBody>
          <a:bodyPr/>
          <a:lstStyle/>
          <a:p>
            <a:endParaRPr lang="en-US" dirty="0"/>
          </a:p>
        </p:txBody>
      </p:sp>
      <p:pic>
        <p:nvPicPr>
          <p:cNvPr id="8"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57" y="2077886"/>
            <a:ext cx="2954464" cy="3939285"/>
          </a:xfrm>
          <a:prstGeom prst="rect">
            <a:avLst/>
          </a:prstGeom>
          <a:effectLst>
            <a:softEdge rad="63500"/>
          </a:effectLst>
        </p:spPr>
      </p:pic>
    </p:spTree>
    <p:extLst>
      <p:ext uri="{BB962C8B-B14F-4D97-AF65-F5344CB8AC3E}">
        <p14:creationId xmlns:p14="http://schemas.microsoft.com/office/powerpoint/2010/main" val="3786946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Statistics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9 professional meetings with an invited speaker in 2014</a:t>
            </a:r>
          </a:p>
          <a:p>
            <a:r>
              <a:rPr lang="en-US" dirty="0" smtClean="0"/>
              <a:t>3 </a:t>
            </a:r>
            <a:r>
              <a:rPr lang="en-US" dirty="0"/>
              <a:t>p</a:t>
            </a:r>
            <a:r>
              <a:rPr lang="en-US" dirty="0" smtClean="0"/>
              <a:t>rofessionally </a:t>
            </a:r>
            <a:r>
              <a:rPr lang="en-US" dirty="0"/>
              <a:t>hosted ASCE section or branch </a:t>
            </a:r>
            <a:r>
              <a:rPr lang="en-US" dirty="0" smtClean="0"/>
              <a:t>meetings </a:t>
            </a:r>
            <a:r>
              <a:rPr lang="en-US" dirty="0"/>
              <a:t>that students attended </a:t>
            </a:r>
            <a:r>
              <a:rPr lang="en-US" dirty="0" smtClean="0"/>
              <a:t>in 2014</a:t>
            </a:r>
          </a:p>
          <a:p>
            <a:r>
              <a:rPr lang="en-US" dirty="0" smtClean="0"/>
              <a:t>1 professional licensure and ethics topic presented this year</a:t>
            </a:r>
          </a:p>
          <a:p>
            <a:r>
              <a:rPr lang="en-US" dirty="0"/>
              <a:t>7</a:t>
            </a:r>
            <a:r>
              <a:rPr lang="en-US" dirty="0" smtClean="0"/>
              <a:t> social functions this year</a:t>
            </a:r>
          </a:p>
          <a:p>
            <a:r>
              <a:rPr lang="en-US" dirty="0" smtClean="0"/>
              <a:t>4 field trips</a:t>
            </a:r>
            <a:endParaRPr lang="en-US" dirty="0"/>
          </a:p>
        </p:txBody>
      </p:sp>
      <p:pic>
        <p:nvPicPr>
          <p:cNvPr id="6" name="Content Placeholder 5"/>
          <p:cNvPicPr>
            <a:picLocks noGrp="1" noChangeAspect="1"/>
          </p:cNvPicPr>
          <p:nvPr>
            <p:ph sz="half" idx="2"/>
          </p:nvPr>
        </p:nvPicPr>
        <p:blipFill>
          <a:blip r:embed="rId3"/>
          <a:stretch>
            <a:fillRect/>
          </a:stretch>
        </p:blipFill>
        <p:spPr>
          <a:xfrm>
            <a:off x="3951155" y="2501317"/>
            <a:ext cx="5049043" cy="3436493"/>
          </a:xfrm>
          <a:prstGeom prst="rect">
            <a:avLst/>
          </a:prstGeom>
          <a:effectLst>
            <a:softEdge rad="63500"/>
          </a:effectLst>
        </p:spPr>
      </p:pic>
      <p:pic>
        <p:nvPicPr>
          <p:cNvPr id="8" name="Picture 2" descr="http://s1.ticketm.net/tm/en-us/dbimages/118693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982014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Atkins Training Team</a:t>
            </a:r>
            <a:endParaRPr lang="en-US" dirty="0"/>
          </a:p>
        </p:txBody>
      </p:sp>
      <p:sp>
        <p:nvSpPr>
          <p:cNvPr id="3" name="Content Placeholder 2"/>
          <p:cNvSpPr>
            <a:spLocks noGrp="1"/>
          </p:cNvSpPr>
          <p:nvPr>
            <p:ph idx="1"/>
          </p:nvPr>
        </p:nvSpPr>
        <p:spPr>
          <a:xfrm>
            <a:off x="3916978" y="2209800"/>
            <a:ext cx="3913788" cy="3599315"/>
          </a:xfrm>
        </p:spPr>
        <p:txBody>
          <a:bodyPr>
            <a:normAutofit fontScale="92500" lnSpcReduction="10000"/>
          </a:bodyPr>
          <a:lstStyle/>
          <a:p>
            <a:r>
              <a:rPr lang="en-US" dirty="0" smtClean="0"/>
              <a:t>Employees of Atkins Inc. in Orlando, Florida spoke with ASCE-UCF members about the Atkins Training Team and the various projects Atkins undertakes as one of the top engineering firms worldwide.</a:t>
            </a:r>
          </a:p>
          <a:p>
            <a:r>
              <a:rPr lang="en-US" dirty="0" smtClean="0"/>
              <a:t>30 members attended</a:t>
            </a:r>
          </a:p>
          <a:p>
            <a:r>
              <a:rPr lang="en-US" dirty="0" smtClean="0"/>
              <a:t>Atkins was popular because of the various disciplines they specialize in.</a:t>
            </a:r>
          </a:p>
          <a:p>
            <a:endParaRPr lang="en-US" dirty="0"/>
          </a:p>
        </p:txBody>
      </p:sp>
      <p:sp>
        <p:nvSpPr>
          <p:cNvPr id="5" name="Text Placeholder 4"/>
          <p:cNvSpPr>
            <a:spLocks noGrp="1"/>
          </p:cNvSpPr>
          <p:nvPr>
            <p:ph type="body" sz="half" idx="2"/>
          </p:nvPr>
        </p:nvSpPr>
        <p:spPr/>
        <p:txBody>
          <a:bodyPr/>
          <a:lstStyle/>
          <a:p>
            <a:endParaRPr lang="en-US" dirty="0"/>
          </a:p>
        </p:txBody>
      </p:sp>
      <p:pic>
        <p:nvPicPr>
          <p:cNvPr id="4"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p:cNvPicPr>
            <a:picLocks noChangeAspect="1"/>
          </p:cNvPicPr>
          <p:nvPr/>
        </p:nvPicPr>
        <p:blipFill>
          <a:blip r:embed="rId4"/>
          <a:stretch>
            <a:fillRect/>
          </a:stretch>
        </p:blipFill>
        <p:spPr>
          <a:xfrm>
            <a:off x="228600" y="2195210"/>
            <a:ext cx="3576892" cy="3613906"/>
          </a:xfrm>
          <a:prstGeom prst="rect">
            <a:avLst/>
          </a:prstGeom>
          <a:effectLst>
            <a:softEdge rad="63500"/>
          </a:effectLst>
        </p:spPr>
      </p:pic>
      <p:pic>
        <p:nvPicPr>
          <p:cNvPr id="9" name="Picture 8"/>
          <p:cNvPicPr>
            <a:picLocks noChangeAspect="1"/>
          </p:cNvPicPr>
          <p:nvPr/>
        </p:nvPicPr>
        <p:blipFill>
          <a:blip r:embed="rId5"/>
          <a:stretch>
            <a:fillRect/>
          </a:stretch>
        </p:blipFill>
        <p:spPr>
          <a:xfrm>
            <a:off x="5638800" y="5903060"/>
            <a:ext cx="3286125" cy="713599"/>
          </a:xfrm>
          <a:prstGeom prst="rect">
            <a:avLst/>
          </a:prstGeom>
        </p:spPr>
      </p:pic>
    </p:spTree>
    <p:extLst>
      <p:ext uri="{BB962C8B-B14F-4D97-AF65-F5344CB8AC3E}">
        <p14:creationId xmlns:p14="http://schemas.microsoft.com/office/powerpoint/2010/main" val="2894837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RS&amp;H</a:t>
            </a:r>
            <a:endParaRPr lang="en-US" dirty="0"/>
          </a:p>
        </p:txBody>
      </p:sp>
      <p:sp>
        <p:nvSpPr>
          <p:cNvPr id="3" name="Content Placeholder 2"/>
          <p:cNvSpPr>
            <a:spLocks noGrp="1"/>
          </p:cNvSpPr>
          <p:nvPr>
            <p:ph idx="1"/>
          </p:nvPr>
        </p:nvSpPr>
        <p:spPr/>
        <p:txBody>
          <a:bodyPr>
            <a:normAutofit lnSpcReduction="10000"/>
          </a:bodyPr>
          <a:lstStyle/>
          <a:p>
            <a:r>
              <a:rPr lang="en-US" dirty="0" smtClean="0"/>
              <a:t>Edward Gonzalez, P.E. and Steven </a:t>
            </a:r>
            <a:r>
              <a:rPr lang="en-US" dirty="0" err="1" smtClean="0"/>
              <a:t>Byars</a:t>
            </a:r>
            <a:r>
              <a:rPr lang="en-US" dirty="0" smtClean="0"/>
              <a:t> from RS&amp;H Orlando presented to ASCE-UCF members about construction management and transportation infrastructure.</a:t>
            </a:r>
          </a:p>
          <a:p>
            <a:r>
              <a:rPr lang="en-US" dirty="0" smtClean="0"/>
              <a:t>22 members attended</a:t>
            </a:r>
          </a:p>
          <a:p>
            <a:r>
              <a:rPr lang="en-US" dirty="0" smtClean="0"/>
              <a:t>The transportation focus was appealing to many members.</a:t>
            </a:r>
          </a:p>
          <a:p>
            <a:endParaRPr lang="en-US" dirty="0"/>
          </a:p>
        </p:txBody>
      </p:sp>
      <p:pic>
        <p:nvPicPr>
          <p:cNvPr id="6" name="Picture 5"/>
          <p:cNvPicPr>
            <a:picLocks noChangeAspect="1"/>
          </p:cNvPicPr>
          <p:nvPr/>
        </p:nvPicPr>
        <p:blipFill>
          <a:blip r:embed="rId2"/>
          <a:stretch>
            <a:fillRect/>
          </a:stretch>
        </p:blipFill>
        <p:spPr>
          <a:xfrm>
            <a:off x="625265" y="2284883"/>
            <a:ext cx="2727535" cy="3636713"/>
          </a:xfrm>
          <a:prstGeom prst="rect">
            <a:avLst/>
          </a:prstGeom>
          <a:effectLst>
            <a:softEdge rad="63500"/>
          </a:effectLst>
        </p:spPr>
      </p:pic>
      <p:sp>
        <p:nvSpPr>
          <p:cNvPr id="4" name="Text Placeholder 3"/>
          <p:cNvSpPr>
            <a:spLocks noGrp="1"/>
          </p:cNvSpPr>
          <p:nvPr>
            <p:ph type="body" sz="half" idx="2"/>
          </p:nvPr>
        </p:nvSpPr>
        <p:spPr>
          <a:xfrm>
            <a:off x="625265" y="2895600"/>
            <a:ext cx="2796240" cy="3599317"/>
          </a:xfrm>
        </p:spPr>
        <p:txBody>
          <a:bodyPr/>
          <a:lstStyle/>
          <a:p>
            <a:endParaRPr lang="en-US" dirty="0"/>
          </a:p>
        </p:txBody>
      </p:sp>
      <p:pic>
        <p:nvPicPr>
          <p:cNvPr id="5"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a:blip r:embed="rId4"/>
          <a:stretch>
            <a:fillRect/>
          </a:stretch>
        </p:blipFill>
        <p:spPr>
          <a:xfrm>
            <a:off x="6542008" y="5590447"/>
            <a:ext cx="2095500" cy="923925"/>
          </a:xfrm>
          <a:prstGeom prst="rect">
            <a:avLst/>
          </a:prstGeom>
        </p:spPr>
      </p:pic>
    </p:spTree>
    <p:extLst>
      <p:ext uri="{BB962C8B-B14F-4D97-AF65-F5344CB8AC3E}">
        <p14:creationId xmlns:p14="http://schemas.microsoft.com/office/powerpoint/2010/main" val="870872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Conference</a:t>
            </a:r>
            <a:endParaRPr lang="en-US" dirty="0"/>
          </a:p>
        </p:txBody>
      </p:sp>
      <p:sp>
        <p:nvSpPr>
          <p:cNvPr id="3" name="Content Placeholder 2"/>
          <p:cNvSpPr>
            <a:spLocks noGrp="1"/>
          </p:cNvSpPr>
          <p:nvPr>
            <p:ph idx="1"/>
          </p:nvPr>
        </p:nvSpPr>
        <p:spPr>
          <a:xfrm>
            <a:off x="4084537" y="2162741"/>
            <a:ext cx="4416866" cy="3599317"/>
          </a:xfrm>
        </p:spPr>
        <p:txBody>
          <a:bodyPr>
            <a:normAutofit/>
          </a:bodyPr>
          <a:lstStyle/>
          <a:p>
            <a:pPr marL="0" indent="0">
              <a:buNone/>
            </a:pPr>
            <a:r>
              <a:rPr lang="en-US" b="1" i="1" dirty="0" smtClean="0"/>
              <a:t>2014 </a:t>
            </a:r>
            <a:r>
              <a:rPr lang="en-US" b="1" i="1" dirty="0"/>
              <a:t>ASCE Student Southeast Conference  </a:t>
            </a:r>
            <a:endParaRPr lang="en-US" b="1" i="1" dirty="0" smtClean="0"/>
          </a:p>
          <a:p>
            <a:r>
              <a:rPr lang="en-US" dirty="0" smtClean="0"/>
              <a:t>Tampa, Florida</a:t>
            </a:r>
          </a:p>
          <a:p>
            <a:r>
              <a:rPr lang="en-US" dirty="0" smtClean="0"/>
              <a:t>Hosted by the University of South Florida</a:t>
            </a:r>
          </a:p>
          <a:p>
            <a:r>
              <a:rPr lang="en-US" dirty="0" smtClean="0"/>
              <a:t>March 27-29, 2014</a:t>
            </a:r>
          </a:p>
          <a:p>
            <a:r>
              <a:rPr lang="en-US" dirty="0" smtClean="0"/>
              <a:t>43 members attended</a:t>
            </a:r>
          </a:p>
        </p:txBody>
      </p:sp>
      <p:sp>
        <p:nvSpPr>
          <p:cNvPr id="5" name="Text Placeholder 4"/>
          <p:cNvSpPr>
            <a:spLocks noGrp="1"/>
          </p:cNvSpPr>
          <p:nvPr>
            <p:ph type="body" sz="half" idx="2"/>
          </p:nvPr>
        </p:nvSpPr>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70" y="1981200"/>
            <a:ext cx="3237379" cy="2428034"/>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630" y="4114800"/>
            <a:ext cx="3251199" cy="2438399"/>
          </a:xfrm>
          <a:prstGeom prst="rect">
            <a:avLst/>
          </a:prstGeom>
          <a:effectLst>
            <a:softEdge rad="63500"/>
          </a:effectLst>
        </p:spPr>
      </p:pic>
      <p:pic>
        <p:nvPicPr>
          <p:cNvPr id="8" name="Picture 2" descr="http://s1.ticketm.net/tm/en-us/dbimages/118693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49290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40908" y="2895600"/>
            <a:ext cx="5126892" cy="3109079"/>
          </a:xfrm>
          <a:prstGeom prst="rect">
            <a:avLst/>
          </a:prstGeom>
          <a:effectLst>
            <a:glow>
              <a:schemeClr val="accent1">
                <a:alpha val="40000"/>
              </a:schemeClr>
            </a:glow>
            <a:outerShdw blurRad="50800" dist="38100" dir="5400000" algn="t" rotWithShape="0">
              <a:prstClr val="black">
                <a:alpha val="40000"/>
              </a:prstClr>
            </a:outerShdw>
            <a:softEdge rad="241300"/>
          </a:effectLst>
        </p:spPr>
      </p:pic>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sz="half" idx="1"/>
          </p:nvPr>
        </p:nvSpPr>
        <p:spPr>
          <a:xfrm>
            <a:off x="76200" y="2133600"/>
            <a:ext cx="4343400" cy="4216327"/>
          </a:xfrm>
        </p:spPr>
        <p:txBody>
          <a:bodyPr>
            <a:normAutofit/>
          </a:bodyPr>
          <a:lstStyle/>
          <a:p>
            <a:r>
              <a:rPr lang="en-US" b="1" i="1" dirty="0" smtClean="0"/>
              <a:t>College of Engineering and Computer Science </a:t>
            </a:r>
          </a:p>
          <a:p>
            <a:r>
              <a:rPr lang="en-US" dirty="0" smtClean="0"/>
              <a:t>4000 Central Florida Blvd., Orlando FL, 32816</a:t>
            </a:r>
          </a:p>
          <a:p>
            <a:r>
              <a:rPr lang="en-US" dirty="0" smtClean="0">
                <a:hlinkClick r:id="rId4"/>
              </a:rPr>
              <a:t>Asce.ucf@gmail.com</a:t>
            </a:r>
            <a:endParaRPr lang="en-US" dirty="0"/>
          </a:p>
          <a:p>
            <a:r>
              <a:rPr lang="en-US" dirty="0" smtClean="0"/>
              <a:t>www.asceucf.org</a:t>
            </a:r>
          </a:p>
          <a:p>
            <a:endParaRPr lang="en-US" dirty="0"/>
          </a:p>
        </p:txBody>
      </p:sp>
      <p:sp>
        <p:nvSpPr>
          <p:cNvPr id="8" name="Content Placeholder 7"/>
          <p:cNvSpPr>
            <a:spLocks noGrp="1"/>
          </p:cNvSpPr>
          <p:nvPr>
            <p:ph sz="half" idx="2"/>
          </p:nvPr>
        </p:nvSpPr>
        <p:spPr/>
        <p:txBody>
          <a:bodyPr>
            <a:normAutofit/>
          </a:bodyPr>
          <a:lstStyle/>
          <a:p>
            <a:endParaRPr lang="en-US" dirty="0"/>
          </a:p>
        </p:txBody>
      </p:sp>
      <p:pic>
        <p:nvPicPr>
          <p:cNvPr id="7" name="Picture 2" descr="http://s1.ticketm.net/tm/en-us/dbimages/118693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653407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Conference </a:t>
            </a:r>
            <a:endParaRPr lang="en-US" dirty="0"/>
          </a:p>
        </p:txBody>
      </p:sp>
      <p:sp>
        <p:nvSpPr>
          <p:cNvPr id="3" name="Content Placeholder 2"/>
          <p:cNvSpPr>
            <a:spLocks noGrp="1"/>
          </p:cNvSpPr>
          <p:nvPr>
            <p:ph idx="1"/>
          </p:nvPr>
        </p:nvSpPr>
        <p:spPr>
          <a:xfrm>
            <a:off x="-25373" y="2137083"/>
            <a:ext cx="3913788" cy="4111317"/>
          </a:xfrm>
        </p:spPr>
        <p:txBody>
          <a:bodyPr>
            <a:normAutofit/>
          </a:bodyPr>
          <a:lstStyle/>
          <a:p>
            <a:pPr marL="0" indent="0" algn="ctr">
              <a:buNone/>
            </a:pPr>
            <a:r>
              <a:rPr lang="en-US" b="1" i="1" dirty="0">
                <a:effectLst>
                  <a:outerShdw blurRad="38100" dist="38100" dir="2700000" algn="tl">
                    <a:srgbClr val="000000">
                      <a:alpha val="43137"/>
                    </a:srgbClr>
                  </a:outerShdw>
                </a:effectLst>
              </a:rPr>
              <a:t>2014 </a:t>
            </a:r>
            <a:r>
              <a:rPr lang="en-US" b="1" i="1" dirty="0" smtClean="0">
                <a:effectLst>
                  <a:outerShdw blurRad="38100" dist="38100" dir="2700000" algn="tl">
                    <a:srgbClr val="000000">
                      <a:alpha val="43137"/>
                    </a:srgbClr>
                  </a:outerShdw>
                </a:effectLst>
              </a:rPr>
              <a:t>ASCE </a:t>
            </a:r>
            <a:r>
              <a:rPr lang="en-US" b="1" i="1" dirty="0">
                <a:effectLst>
                  <a:outerShdw blurRad="38100" dist="38100" dir="2700000" algn="tl">
                    <a:srgbClr val="000000">
                      <a:alpha val="43137"/>
                    </a:srgbClr>
                  </a:outerShdw>
                </a:effectLst>
              </a:rPr>
              <a:t>Student Southeast </a:t>
            </a:r>
            <a:r>
              <a:rPr lang="en-US" b="1" i="1" dirty="0" smtClean="0">
                <a:effectLst>
                  <a:outerShdw blurRad="38100" dist="38100" dir="2700000" algn="tl">
                    <a:srgbClr val="000000">
                      <a:alpha val="43137"/>
                    </a:srgbClr>
                  </a:outerShdw>
                </a:effectLst>
              </a:rPr>
              <a:t>Conference</a:t>
            </a:r>
          </a:p>
          <a:p>
            <a:pPr lvl="1"/>
            <a:r>
              <a:rPr lang="en-US" dirty="0" smtClean="0">
                <a:effectLst>
                  <a:outerShdw blurRad="38100" dist="38100" dir="2700000" algn="tl">
                    <a:srgbClr val="000000">
                      <a:alpha val="43137"/>
                    </a:srgbClr>
                  </a:outerShdw>
                </a:effectLst>
              </a:rPr>
              <a:t>Concrete canoe placed 7</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out of 24</a:t>
            </a:r>
            <a:endParaRPr lang="en-US" baseline="30000" dirty="0">
              <a:effectLst>
                <a:outerShdw blurRad="38100" dist="38100" dir="2700000" algn="tl">
                  <a:srgbClr val="000000">
                    <a:alpha val="43137"/>
                  </a:srgbClr>
                </a:outerShdw>
              </a:effectLst>
            </a:endParaRPr>
          </a:p>
          <a:p>
            <a:pPr lvl="1"/>
            <a:r>
              <a:rPr lang="en-US" dirty="0" smtClean="0"/>
              <a:t>Steel bridge placed 4</a:t>
            </a:r>
            <a:r>
              <a:rPr lang="en-US" baseline="30000" dirty="0" smtClean="0"/>
              <a:t>th</a:t>
            </a:r>
            <a:r>
              <a:rPr lang="en-US" dirty="0" smtClean="0"/>
              <a:t> out of 24</a:t>
            </a:r>
          </a:p>
          <a:p>
            <a:pPr lvl="1"/>
            <a:r>
              <a:rPr lang="en-US" dirty="0" smtClean="0"/>
              <a:t>Visual display placed 3</a:t>
            </a:r>
            <a:r>
              <a:rPr lang="en-US" baseline="30000" dirty="0" smtClean="0"/>
              <a:t>rd</a:t>
            </a:r>
            <a:r>
              <a:rPr lang="en-US" dirty="0" smtClean="0"/>
              <a:t> out of 24</a:t>
            </a:r>
          </a:p>
          <a:p>
            <a:pPr lvl="1"/>
            <a:r>
              <a:rPr lang="en-US" dirty="0" smtClean="0"/>
              <a:t>Geotechnical placed 5</a:t>
            </a:r>
            <a:r>
              <a:rPr lang="en-US" baseline="30000" dirty="0" smtClean="0"/>
              <a:t>th</a:t>
            </a:r>
            <a:r>
              <a:rPr lang="en-US" dirty="0" smtClean="0"/>
              <a:t> out of 24</a:t>
            </a:r>
          </a:p>
          <a:p>
            <a:pPr lvl="1"/>
            <a:r>
              <a:rPr lang="en-US" dirty="0" smtClean="0"/>
              <a:t>Plans Reading placed 4</a:t>
            </a:r>
            <a:r>
              <a:rPr lang="en-US" baseline="30000" dirty="0" smtClean="0"/>
              <a:t>th</a:t>
            </a:r>
            <a:r>
              <a:rPr lang="en-US" dirty="0" smtClean="0"/>
              <a:t> out of 24</a:t>
            </a:r>
          </a:p>
          <a:p>
            <a:pPr lvl="1"/>
            <a:endParaRPr lang="en-US" dirty="0" smtClean="0"/>
          </a:p>
        </p:txBody>
      </p:sp>
      <p:sp>
        <p:nvSpPr>
          <p:cNvPr id="9" name="Text Placeholder 8"/>
          <p:cNvSpPr>
            <a:spLocks noGrp="1"/>
          </p:cNvSpPr>
          <p:nvPr>
            <p:ph type="body" sz="half" idx="2"/>
          </p:nvPr>
        </p:nvSpPr>
        <p:spPr>
          <a:xfrm>
            <a:off x="1523999" y="5791200"/>
            <a:ext cx="1834797" cy="923854"/>
          </a:xfrm>
        </p:spPr>
        <p:txBody>
          <a:bodyPr/>
          <a:lstStyle/>
          <a:p>
            <a:endParaRPr lang="en-US" dirty="0"/>
          </a:p>
        </p:txBody>
      </p:sp>
      <p:pic>
        <p:nvPicPr>
          <p:cNvPr id="7"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611" y="2037296"/>
            <a:ext cx="3619389" cy="2714543"/>
          </a:xfrm>
          <a:prstGeom prst="rect">
            <a:avLst/>
          </a:prstGeom>
          <a:effectLst>
            <a:softEdge rad="63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948" y="4169154"/>
            <a:ext cx="3394533" cy="2545900"/>
          </a:xfrm>
          <a:prstGeom prst="rect">
            <a:avLst/>
          </a:prstGeom>
          <a:effectLst>
            <a:softEdge rad="63500"/>
          </a:effectLst>
        </p:spPr>
      </p:pic>
    </p:spTree>
    <p:extLst>
      <p:ext uri="{BB962C8B-B14F-4D97-AF65-F5344CB8AC3E}">
        <p14:creationId xmlns:p14="http://schemas.microsoft.com/office/powerpoint/2010/main" val="329513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Conference</a:t>
            </a:r>
            <a:endParaRPr lang="en-US" dirty="0"/>
          </a:p>
        </p:txBody>
      </p:sp>
      <p:sp>
        <p:nvSpPr>
          <p:cNvPr id="3" name="Content Placeholder 2"/>
          <p:cNvSpPr>
            <a:spLocks noGrp="1"/>
          </p:cNvSpPr>
          <p:nvPr>
            <p:ph idx="4294967295"/>
          </p:nvPr>
        </p:nvSpPr>
        <p:spPr>
          <a:xfrm>
            <a:off x="1371600" y="1981200"/>
            <a:ext cx="7010400" cy="3598863"/>
          </a:xfrm>
        </p:spPr>
        <p:txBody>
          <a:bodyPr/>
          <a:lstStyle/>
          <a:p>
            <a:pPr marL="0" indent="0" algn="ctr">
              <a:buNone/>
            </a:pPr>
            <a:r>
              <a:rPr lang="en-US" b="1" i="1" dirty="0">
                <a:effectLst>
                  <a:outerShdw blurRad="38100" dist="38100" dir="2700000" algn="tl">
                    <a:srgbClr val="000000">
                      <a:alpha val="43137"/>
                    </a:srgbClr>
                  </a:outerShdw>
                </a:effectLst>
              </a:rPr>
              <a:t>2014 ASCE Student Southeast </a:t>
            </a:r>
            <a:r>
              <a:rPr lang="en-US" b="1" i="1" dirty="0" smtClean="0">
                <a:effectLst>
                  <a:outerShdw blurRad="38100" dist="38100" dir="2700000" algn="tl">
                    <a:srgbClr val="000000">
                      <a:alpha val="43137"/>
                    </a:srgbClr>
                  </a:outerShdw>
                </a:effectLst>
              </a:rPr>
              <a:t>Conference</a:t>
            </a:r>
          </a:p>
          <a:p>
            <a:pPr marL="0" indent="0" algn="ctr">
              <a:buNone/>
            </a:pPr>
            <a:r>
              <a:rPr lang="en-US" b="1" i="1" dirty="0" smtClean="0">
                <a:effectLst>
                  <a:outerShdw blurRad="38100" dist="38100" dir="2700000" algn="tl">
                    <a:srgbClr val="000000">
                      <a:alpha val="43137"/>
                    </a:srgbClr>
                  </a:outerShdw>
                </a:effectLst>
              </a:rPr>
              <a:t>Concrete Canoe</a:t>
            </a:r>
            <a:endParaRPr lang="en-US" b="1" i="1" dirty="0">
              <a:effectLst>
                <a:outerShdw blurRad="38100" dist="38100" dir="2700000" algn="tl">
                  <a:srgbClr val="000000">
                    <a:alpha val="43137"/>
                  </a:srgbClr>
                </a:outerShdw>
              </a:effectLst>
            </a:endParaRPr>
          </a:p>
        </p:txBody>
      </p:sp>
      <p:pic>
        <p:nvPicPr>
          <p:cNvPr id="6"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9" y="3197582"/>
            <a:ext cx="3948886" cy="2961665"/>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197582"/>
            <a:ext cx="3948887" cy="2961665"/>
          </a:xfrm>
          <a:prstGeom prst="rect">
            <a:avLst/>
          </a:prstGeom>
          <a:effectLst>
            <a:softEdge rad="63500"/>
          </a:effectLst>
        </p:spPr>
      </p:pic>
    </p:spTree>
    <p:extLst>
      <p:ext uri="{BB962C8B-B14F-4D97-AF65-F5344CB8AC3E}">
        <p14:creationId xmlns:p14="http://schemas.microsoft.com/office/powerpoint/2010/main" val="4122626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Conference</a:t>
            </a:r>
            <a:endParaRPr lang="en-US" dirty="0"/>
          </a:p>
        </p:txBody>
      </p:sp>
      <p:sp>
        <p:nvSpPr>
          <p:cNvPr id="3" name="Content Placeholder 2"/>
          <p:cNvSpPr>
            <a:spLocks noGrp="1"/>
          </p:cNvSpPr>
          <p:nvPr>
            <p:ph idx="4294967295"/>
          </p:nvPr>
        </p:nvSpPr>
        <p:spPr>
          <a:xfrm>
            <a:off x="1145347" y="1981200"/>
            <a:ext cx="6888163" cy="3598863"/>
          </a:xfrm>
        </p:spPr>
        <p:txBody>
          <a:bodyPr/>
          <a:lstStyle/>
          <a:p>
            <a:pPr marL="0" indent="0" algn="ctr">
              <a:buNone/>
            </a:pPr>
            <a:r>
              <a:rPr lang="en-US" b="1" i="1" dirty="0" smtClean="0">
                <a:effectLst>
                  <a:outerShdw blurRad="38100" dist="38100" dir="2700000" algn="tl">
                    <a:srgbClr val="000000">
                      <a:alpha val="43137"/>
                    </a:srgbClr>
                  </a:outerShdw>
                </a:effectLst>
              </a:rPr>
              <a:t>2014 </a:t>
            </a:r>
            <a:r>
              <a:rPr lang="en-US" b="1" i="1" dirty="0">
                <a:effectLst>
                  <a:outerShdw blurRad="38100" dist="38100" dir="2700000" algn="tl">
                    <a:srgbClr val="000000">
                      <a:alpha val="43137"/>
                    </a:srgbClr>
                  </a:outerShdw>
                </a:effectLst>
              </a:rPr>
              <a:t>ASCE Student Southeast </a:t>
            </a:r>
            <a:r>
              <a:rPr lang="en-US" b="1" i="1" dirty="0" smtClean="0">
                <a:effectLst>
                  <a:outerShdw blurRad="38100" dist="38100" dir="2700000" algn="tl">
                    <a:srgbClr val="000000">
                      <a:alpha val="43137"/>
                    </a:srgbClr>
                  </a:outerShdw>
                </a:effectLst>
              </a:rPr>
              <a:t>Conference</a:t>
            </a:r>
          </a:p>
          <a:p>
            <a:pPr marL="0" indent="0" algn="ctr">
              <a:buNone/>
            </a:pPr>
            <a:r>
              <a:rPr lang="en-US" b="1" i="1" dirty="0" smtClean="0">
                <a:effectLst>
                  <a:outerShdw blurRad="38100" dist="38100" dir="2700000" algn="tl">
                    <a:srgbClr val="000000">
                      <a:alpha val="43137"/>
                    </a:srgbClr>
                  </a:outerShdw>
                </a:effectLst>
              </a:rPr>
              <a:t>Steel Bridge</a:t>
            </a:r>
            <a:endParaRPr lang="en-US" b="1" i="1" dirty="0">
              <a:effectLst>
                <a:outerShdw blurRad="38100" dist="38100" dir="2700000" algn="tl">
                  <a:srgbClr val="000000">
                    <a:alpha val="43137"/>
                  </a:srgbClr>
                </a:outerShdw>
              </a:effectLst>
            </a:endParaRPr>
          </a:p>
        </p:txBody>
      </p:sp>
      <p:pic>
        <p:nvPicPr>
          <p:cNvPr id="6"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38" y="3136597"/>
            <a:ext cx="3844271" cy="2883203"/>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4548" y="3136597"/>
            <a:ext cx="3742671" cy="2807003"/>
          </a:xfrm>
          <a:prstGeom prst="rect">
            <a:avLst/>
          </a:prstGeom>
          <a:effectLst>
            <a:softEdge rad="63500"/>
          </a:effectLst>
        </p:spPr>
      </p:pic>
    </p:spTree>
    <p:extLst>
      <p:ext uri="{BB962C8B-B14F-4D97-AF65-F5344CB8AC3E}">
        <p14:creationId xmlns:p14="http://schemas.microsoft.com/office/powerpoint/2010/main" val="807081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Development</a:t>
            </a:r>
            <a:endParaRPr lang="en-US" dirty="0"/>
          </a:p>
        </p:txBody>
      </p:sp>
      <p:sp>
        <p:nvSpPr>
          <p:cNvPr id="3" name="Content Placeholder 2"/>
          <p:cNvSpPr>
            <a:spLocks noGrp="1"/>
          </p:cNvSpPr>
          <p:nvPr>
            <p:ph idx="1"/>
          </p:nvPr>
        </p:nvSpPr>
        <p:spPr/>
        <p:txBody>
          <a:bodyPr/>
          <a:lstStyle/>
          <a:p>
            <a:r>
              <a:rPr lang="en-US" i="1" dirty="0" smtClean="0"/>
              <a:t>Anti-Hazing Workshop</a:t>
            </a:r>
          </a:p>
          <a:p>
            <a:pPr lvl="1"/>
            <a:r>
              <a:rPr lang="en-US" dirty="0" smtClean="0"/>
              <a:t>University of Central Florida Student Union</a:t>
            </a:r>
          </a:p>
          <a:p>
            <a:pPr lvl="1"/>
            <a:r>
              <a:rPr lang="en-US" dirty="0" smtClean="0"/>
              <a:t>September 25</a:t>
            </a:r>
            <a:r>
              <a:rPr lang="en-US" baseline="30000" dirty="0" smtClean="0"/>
              <a:t>th</a:t>
            </a:r>
            <a:r>
              <a:rPr lang="en-US" dirty="0" smtClean="0"/>
              <a:t>, 2014 </a:t>
            </a:r>
          </a:p>
          <a:p>
            <a:pPr lvl="1"/>
            <a:r>
              <a:rPr lang="en-US" dirty="0" smtClean="0"/>
              <a:t>30 students and 2 advisors</a:t>
            </a:r>
          </a:p>
        </p:txBody>
      </p:sp>
      <p:pic>
        <p:nvPicPr>
          <p:cNvPr id="6"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1060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Conferences</a:t>
            </a:r>
            <a:endParaRPr lang="en-US" dirty="0"/>
          </a:p>
        </p:txBody>
      </p:sp>
      <p:sp>
        <p:nvSpPr>
          <p:cNvPr id="3" name="Content Placeholder 2"/>
          <p:cNvSpPr>
            <a:spLocks noGrp="1"/>
          </p:cNvSpPr>
          <p:nvPr>
            <p:ph idx="1"/>
          </p:nvPr>
        </p:nvSpPr>
        <p:spPr>
          <a:xfrm>
            <a:off x="4510365" y="2209801"/>
            <a:ext cx="3913788" cy="2666999"/>
          </a:xfrm>
        </p:spPr>
        <p:txBody>
          <a:bodyPr>
            <a:normAutofit/>
          </a:bodyPr>
          <a:lstStyle/>
          <a:p>
            <a:r>
              <a:rPr lang="en-US" i="1" dirty="0" smtClean="0"/>
              <a:t>ASCE/AISC Student Steel Bridge Competition</a:t>
            </a:r>
          </a:p>
          <a:p>
            <a:pPr lvl="1"/>
            <a:r>
              <a:rPr lang="en-US" dirty="0" smtClean="0"/>
              <a:t>Akron, Ohio</a:t>
            </a:r>
          </a:p>
          <a:p>
            <a:pPr lvl="1"/>
            <a:r>
              <a:rPr lang="en-US" dirty="0" smtClean="0"/>
              <a:t>Hosted by the University of Akron</a:t>
            </a:r>
          </a:p>
          <a:p>
            <a:pPr lvl="1"/>
            <a:r>
              <a:rPr lang="en-US" dirty="0" smtClean="0"/>
              <a:t>May 23 – May 24, 2014</a:t>
            </a:r>
          </a:p>
          <a:p>
            <a:pPr lvl="1"/>
            <a:r>
              <a:rPr lang="en-US" dirty="0" smtClean="0"/>
              <a:t>11 members of the Steel Bridge team attended.</a:t>
            </a:r>
            <a:endParaRPr lang="en-US" dirty="0"/>
          </a:p>
        </p:txBody>
      </p:sp>
      <p:sp>
        <p:nvSpPr>
          <p:cNvPr id="5" name="Text Placeholder 4"/>
          <p:cNvSpPr>
            <a:spLocks noGrp="1"/>
          </p:cNvSpPr>
          <p:nvPr>
            <p:ph type="body" sz="half" idx="2"/>
          </p:nvPr>
        </p:nvSpPr>
        <p:spPr/>
        <p:txBody>
          <a:bodyPr/>
          <a:lstStyle/>
          <a:p>
            <a:endParaRPr lang="en-US"/>
          </a:p>
        </p:txBody>
      </p:sp>
      <p:pic>
        <p:nvPicPr>
          <p:cNvPr id="6"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4"/>
          <a:stretch>
            <a:fillRect/>
          </a:stretch>
        </p:blipFill>
        <p:spPr>
          <a:xfrm>
            <a:off x="322306" y="2151512"/>
            <a:ext cx="3944894" cy="4020687"/>
          </a:xfrm>
          <a:prstGeom prst="rect">
            <a:avLst/>
          </a:prstGeom>
          <a:effectLst>
            <a:softEdge rad="63500"/>
          </a:effectLst>
        </p:spPr>
      </p:pic>
    </p:spTree>
    <p:extLst>
      <p:ext uri="{BB962C8B-B14F-4D97-AF65-F5344CB8AC3E}">
        <p14:creationId xmlns:p14="http://schemas.microsoft.com/office/powerpoint/2010/main" val="2079782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60988" y="2133601"/>
            <a:ext cx="3145080" cy="76200"/>
          </a:xfrm>
        </p:spPr>
        <p:txBody>
          <a:bodyPr>
            <a:normAutofit fontScale="25000" lnSpcReduction="20000"/>
          </a:bodyPr>
          <a:lstStyle/>
          <a:p>
            <a:endParaRPr lang="en-US" dirty="0"/>
          </a:p>
        </p:txBody>
      </p:sp>
      <p:sp>
        <p:nvSpPr>
          <p:cNvPr id="2" name="Title 1"/>
          <p:cNvSpPr>
            <a:spLocks noGrp="1"/>
          </p:cNvSpPr>
          <p:nvPr>
            <p:ph type="title"/>
          </p:nvPr>
        </p:nvSpPr>
        <p:spPr/>
        <p:txBody>
          <a:bodyPr/>
          <a:lstStyle/>
          <a:p>
            <a:r>
              <a:rPr lang="en-US" dirty="0" smtClean="0"/>
              <a:t>Ronald McDonald House</a:t>
            </a:r>
            <a:endParaRPr lang="en-US" dirty="0"/>
          </a:p>
        </p:txBody>
      </p:sp>
      <p:sp>
        <p:nvSpPr>
          <p:cNvPr id="3" name="Content Placeholder 2"/>
          <p:cNvSpPr>
            <a:spLocks noGrp="1"/>
          </p:cNvSpPr>
          <p:nvPr>
            <p:ph sz="half" idx="2"/>
          </p:nvPr>
        </p:nvSpPr>
        <p:spPr>
          <a:xfrm>
            <a:off x="76200" y="2209801"/>
            <a:ext cx="4206446" cy="4190999"/>
          </a:xfrm>
        </p:spPr>
        <p:txBody>
          <a:bodyPr>
            <a:normAutofit fontScale="85000" lnSpcReduction="20000"/>
          </a:bodyPr>
          <a:lstStyle/>
          <a:p>
            <a:r>
              <a:rPr lang="en-US" dirty="0" smtClean="0"/>
              <a:t>Around 10 – 12 ASCE members come out to this event to serve the community throughout the academic year.</a:t>
            </a:r>
          </a:p>
          <a:p>
            <a:r>
              <a:rPr lang="en-US" dirty="0" smtClean="0"/>
              <a:t>Ronald McDonald House of Orlando provides a home away from home for families with seriously ill children. Ronald McDonald House provides comfort and care for families looking for healing. </a:t>
            </a:r>
          </a:p>
          <a:p>
            <a:r>
              <a:rPr lang="en-US" dirty="0" smtClean="0"/>
              <a:t>ASCE-UCF members helped Ronald McDonald House of Orlando by preparing a home cooked meal for the children and families currently living in the residence. </a:t>
            </a:r>
          </a:p>
        </p:txBody>
      </p:sp>
      <p:sp>
        <p:nvSpPr>
          <p:cNvPr id="5" name="Text Placeholder 4"/>
          <p:cNvSpPr>
            <a:spLocks noGrp="1"/>
          </p:cNvSpPr>
          <p:nvPr>
            <p:ph type="body" sz="quarter" idx="3"/>
          </p:nvPr>
        </p:nvSpPr>
        <p:spPr/>
        <p:txBody>
          <a:bodyPr/>
          <a:lstStyle/>
          <a:p>
            <a:endParaRPr lang="en-US"/>
          </a:p>
        </p:txBody>
      </p:sp>
      <p:pic>
        <p:nvPicPr>
          <p:cNvPr id="6"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4"/>
          <a:stretch>
            <a:fillRect/>
          </a:stretch>
        </p:blipFill>
        <p:spPr>
          <a:xfrm>
            <a:off x="4305344" y="2133601"/>
            <a:ext cx="3400404" cy="2539809"/>
          </a:xfrm>
          <a:prstGeom prst="rect">
            <a:avLst/>
          </a:prstGeom>
          <a:effectLst>
            <a:softEdge rad="63500"/>
          </a:effectLst>
        </p:spPr>
      </p:pic>
      <p:pic>
        <p:nvPicPr>
          <p:cNvPr id="9" name="Content Placeholder 8"/>
          <p:cNvPicPr>
            <a:picLocks noGrp="1" noChangeAspect="1"/>
          </p:cNvPicPr>
          <p:nvPr>
            <p:ph sz="quarter" idx="4"/>
          </p:nvPr>
        </p:nvPicPr>
        <p:blipFill>
          <a:blip r:embed="rId5"/>
          <a:stretch>
            <a:fillRect/>
          </a:stretch>
        </p:blipFill>
        <p:spPr>
          <a:xfrm>
            <a:off x="5486400" y="4114800"/>
            <a:ext cx="3400405" cy="2539808"/>
          </a:xfrm>
          <a:prstGeom prst="rect">
            <a:avLst/>
          </a:prstGeom>
          <a:effectLst>
            <a:softEdge rad="63500"/>
          </a:effectLst>
        </p:spPr>
      </p:pic>
    </p:spTree>
    <p:extLst>
      <p:ext uri="{BB962C8B-B14F-4D97-AF65-F5344CB8AC3E}">
        <p14:creationId xmlns:p14="http://schemas.microsoft.com/office/powerpoint/2010/main" val="3073034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 for Humanity</a:t>
            </a:r>
            <a:endParaRPr lang="en-US" dirty="0"/>
          </a:p>
        </p:txBody>
      </p:sp>
      <p:sp>
        <p:nvSpPr>
          <p:cNvPr id="3" name="Text Placeholder 2"/>
          <p:cNvSpPr>
            <a:spLocks noGrp="1"/>
          </p:cNvSpPr>
          <p:nvPr>
            <p:ph type="body" idx="1"/>
          </p:nvPr>
        </p:nvSpPr>
        <p:spPr>
          <a:xfrm>
            <a:off x="5562600" y="5638800"/>
            <a:ext cx="3145080" cy="693135"/>
          </a:xfrm>
        </p:spPr>
        <p:txBody>
          <a:bodyPr/>
          <a:lstStyle/>
          <a:p>
            <a:endParaRPr lang="en-US" dirty="0"/>
          </a:p>
        </p:txBody>
      </p:sp>
      <p:sp>
        <p:nvSpPr>
          <p:cNvPr id="4" name="Content Placeholder 3"/>
          <p:cNvSpPr>
            <a:spLocks noGrp="1"/>
          </p:cNvSpPr>
          <p:nvPr>
            <p:ph sz="half" idx="2"/>
          </p:nvPr>
        </p:nvSpPr>
        <p:spPr>
          <a:xfrm>
            <a:off x="304800" y="2057399"/>
            <a:ext cx="3823234" cy="4274535"/>
          </a:xfrm>
        </p:spPr>
        <p:txBody>
          <a:bodyPr>
            <a:normAutofit fontScale="85000" lnSpcReduction="10000"/>
          </a:bodyPr>
          <a:lstStyle/>
          <a:p>
            <a:r>
              <a:rPr lang="en-US" dirty="0" smtClean="0"/>
              <a:t>20 members of ASCE-UCF volunteered to help Habitat for Humanity of Greater Orlando.</a:t>
            </a:r>
          </a:p>
          <a:p>
            <a:r>
              <a:rPr lang="en-US" dirty="0" smtClean="0"/>
              <a:t>Habitat for Humanity of Greater Orlando is a dedicated nonprofit housing organization helping eliminate substandard housing for the local community.</a:t>
            </a:r>
          </a:p>
          <a:p>
            <a:r>
              <a:rPr lang="en-US" dirty="0" smtClean="0"/>
              <a:t>ASCE-UCF members assisted Habitat for Humanity by painting and removing a cracked sidewalk on the property of a deserving family.</a:t>
            </a:r>
          </a:p>
          <a:p>
            <a:endParaRPr lang="en-US" dirty="0" smtClean="0"/>
          </a:p>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2"/>
          <a:stretch>
            <a:fillRect/>
          </a:stretch>
        </p:blipFill>
        <p:spPr>
          <a:xfrm>
            <a:off x="4122522" y="2026595"/>
            <a:ext cx="3465773" cy="2599330"/>
          </a:xfrm>
          <a:prstGeom prst="rect">
            <a:avLst/>
          </a:prstGeom>
          <a:effectLst>
            <a:softEdge rad="63500"/>
          </a:effectLst>
        </p:spPr>
      </p:pic>
      <p:pic>
        <p:nvPicPr>
          <p:cNvPr id="8"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4"/>
          <a:stretch>
            <a:fillRect/>
          </a:stretch>
        </p:blipFill>
        <p:spPr>
          <a:xfrm>
            <a:off x="5668830" y="4038600"/>
            <a:ext cx="3350272" cy="2512704"/>
          </a:xfrm>
          <a:prstGeom prst="rect">
            <a:avLst/>
          </a:prstGeom>
          <a:effectLst>
            <a:softEdge rad="63500"/>
          </a:effectLst>
        </p:spPr>
      </p:pic>
    </p:spTree>
    <p:extLst>
      <p:ext uri="{BB962C8B-B14F-4D97-AF65-F5344CB8AC3E}">
        <p14:creationId xmlns:p14="http://schemas.microsoft.com/office/powerpoint/2010/main" val="2478344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Questions</a:t>
            </a:r>
            <a:endParaRPr lang="en-US" dirty="0"/>
          </a:p>
        </p:txBody>
      </p:sp>
      <p:sp>
        <p:nvSpPr>
          <p:cNvPr id="3" name="Content Placeholder 2"/>
          <p:cNvSpPr>
            <a:spLocks noGrp="1"/>
          </p:cNvSpPr>
          <p:nvPr>
            <p:ph idx="1"/>
          </p:nvPr>
        </p:nvSpPr>
        <p:spPr>
          <a:xfrm>
            <a:off x="533400" y="2336872"/>
            <a:ext cx="7315200" cy="3911527"/>
          </a:xfrm>
        </p:spPr>
        <p:txBody>
          <a:bodyPr>
            <a:normAutofit fontScale="92500" lnSpcReduction="20000"/>
          </a:bodyPr>
          <a:lstStyle/>
          <a:p>
            <a:r>
              <a:rPr lang="en-US" i="1" dirty="0" smtClean="0"/>
              <a:t>The most significant event of the year was the Southeast Regional Student Conference.</a:t>
            </a:r>
          </a:p>
          <a:p>
            <a:pPr lvl="1"/>
            <a:r>
              <a:rPr lang="en-US" dirty="0" smtClean="0"/>
              <a:t>ASCE-UCF placed well in multiple competitions such as 4</a:t>
            </a:r>
            <a:r>
              <a:rPr lang="en-US" baseline="30000" dirty="0" smtClean="0"/>
              <a:t>th</a:t>
            </a:r>
            <a:r>
              <a:rPr lang="en-US" dirty="0" smtClean="0"/>
              <a:t> and 7</a:t>
            </a:r>
            <a:r>
              <a:rPr lang="en-US" baseline="30000" dirty="0" smtClean="0"/>
              <a:t>th</a:t>
            </a:r>
            <a:r>
              <a:rPr lang="en-US" dirty="0" smtClean="0"/>
              <a:t> overall for steel bridge and concrete canoe competitions, respectively. </a:t>
            </a:r>
          </a:p>
          <a:p>
            <a:pPr lvl="1"/>
            <a:r>
              <a:rPr lang="en-US" dirty="0" smtClean="0"/>
              <a:t>ASCE-UCF is committed to building upon our recent success at the Southeast Regional Student conference by working hard and recruiting the best engineering students UCF has to offer.</a:t>
            </a:r>
          </a:p>
          <a:p>
            <a:pPr marL="457200" lvl="1" indent="0">
              <a:buNone/>
            </a:pPr>
            <a:endParaRPr lang="en-US" dirty="0" smtClean="0"/>
          </a:p>
          <a:p>
            <a:r>
              <a:rPr lang="en-US" i="1" dirty="0" smtClean="0"/>
              <a:t>Biggest challenge of the year was the lack of professional sponsorships.</a:t>
            </a:r>
          </a:p>
          <a:p>
            <a:pPr lvl="1"/>
            <a:r>
              <a:rPr lang="en-US" dirty="0" smtClean="0"/>
              <a:t>In an effort to correct this problem, ASCE-UCF has reconnected with former sponsors and developed new professional relationships with potential sponsors throughout the Central Florida area.</a:t>
            </a:r>
          </a:p>
          <a:p>
            <a:pPr marL="457200" lvl="1" indent="0">
              <a:buNone/>
            </a:pPr>
            <a:endParaRPr lang="en-US" i="1" dirty="0" smtClean="0"/>
          </a:p>
        </p:txBody>
      </p:sp>
      <p:pic>
        <p:nvPicPr>
          <p:cNvPr id="6"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034289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Officers</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874826784"/>
              </p:ext>
            </p:extLst>
          </p:nvPr>
        </p:nvGraphicFramePr>
        <p:xfrm>
          <a:off x="685800" y="2590800"/>
          <a:ext cx="3886200" cy="3202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739415083"/>
              </p:ext>
            </p:extLst>
          </p:nvPr>
        </p:nvGraphicFramePr>
        <p:xfrm>
          <a:off x="4800600" y="2438400"/>
          <a:ext cx="3429000" cy="350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 Placeholder 4"/>
          <p:cNvSpPr>
            <a:spLocks noGrp="1"/>
          </p:cNvSpPr>
          <p:nvPr>
            <p:ph type="body" idx="4294967295"/>
          </p:nvPr>
        </p:nvSpPr>
        <p:spPr>
          <a:xfrm>
            <a:off x="0" y="1981200"/>
            <a:ext cx="3144838" cy="693738"/>
          </a:xfrm>
        </p:spPr>
        <p:txBody>
          <a:bodyPr/>
          <a:lstStyle/>
          <a:p>
            <a:pPr marL="0" indent="0">
              <a:buNone/>
            </a:pPr>
            <a:r>
              <a:rPr lang="en-US" dirty="0" smtClean="0"/>
              <a:t>2013 - 2014</a:t>
            </a:r>
            <a:endParaRPr lang="en-US" dirty="0"/>
          </a:p>
        </p:txBody>
      </p:sp>
      <p:pic>
        <p:nvPicPr>
          <p:cNvPr id="12" name="Picture 2" descr="http://s1.ticketm.net/tm/en-us/dbimages/118693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685831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Officers</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3796263"/>
              </p:ext>
            </p:extLst>
          </p:nvPr>
        </p:nvGraphicFramePr>
        <p:xfrm>
          <a:off x="914400" y="2133600"/>
          <a:ext cx="3509963"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p:cNvGraphicFramePr>
            <a:graphicFrameLocks noGrp="1"/>
          </p:cNvGraphicFramePr>
          <p:nvPr>
            <p:ph sz="half" idx="2"/>
            <p:extLst>
              <p:ext uri="{D42A27DB-BD31-4B8C-83A1-F6EECF244321}">
                <p14:modId xmlns:p14="http://schemas.microsoft.com/office/powerpoint/2010/main" val="1534039566"/>
              </p:ext>
            </p:extLst>
          </p:nvPr>
        </p:nvGraphicFramePr>
        <p:xfrm>
          <a:off x="4876800" y="2362200"/>
          <a:ext cx="3810000" cy="36496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2" descr="http://s1.ticketm.net/tm/en-us/dbimages/118693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 Placeholder 4"/>
          <p:cNvSpPr txBox="1">
            <a:spLocks/>
          </p:cNvSpPr>
          <p:nvPr/>
        </p:nvSpPr>
        <p:spPr>
          <a:xfrm>
            <a:off x="0" y="1981200"/>
            <a:ext cx="3144838" cy="69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mtClean="0"/>
              <a:t>2013 - 2014</a:t>
            </a:r>
            <a:endParaRPr lang="en-US" dirty="0"/>
          </a:p>
        </p:txBody>
      </p:sp>
    </p:spTree>
    <p:extLst>
      <p:ext uri="{BB962C8B-B14F-4D97-AF65-F5344CB8AC3E}">
        <p14:creationId xmlns:p14="http://schemas.microsoft.com/office/powerpoint/2010/main" val="2456388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Officers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524853862"/>
              </p:ext>
            </p:extLst>
          </p:nvPr>
        </p:nvGraphicFramePr>
        <p:xfrm>
          <a:off x="533400" y="2209800"/>
          <a:ext cx="396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3138182014"/>
              </p:ext>
            </p:extLst>
          </p:nvPr>
        </p:nvGraphicFramePr>
        <p:xfrm>
          <a:off x="4648200" y="2209800"/>
          <a:ext cx="3886200" cy="426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 Placeholder 4"/>
          <p:cNvSpPr txBox="1">
            <a:spLocks/>
          </p:cNvSpPr>
          <p:nvPr/>
        </p:nvSpPr>
        <p:spPr>
          <a:xfrm>
            <a:off x="29183" y="1981200"/>
            <a:ext cx="3144838" cy="69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t>2014 - 2015</a:t>
            </a:r>
            <a:endParaRPr lang="en-US" dirty="0"/>
          </a:p>
        </p:txBody>
      </p:sp>
      <p:pic>
        <p:nvPicPr>
          <p:cNvPr id="7" name="Picture 2" descr="http://s1.ticketm.net/tm/en-us/dbimages/118693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948363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Officers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261071938"/>
              </p:ext>
            </p:extLst>
          </p:nvPr>
        </p:nvGraphicFramePr>
        <p:xfrm>
          <a:off x="1295400" y="2514600"/>
          <a:ext cx="3581400" cy="3725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1921739725"/>
              </p:ext>
            </p:extLst>
          </p:nvPr>
        </p:nvGraphicFramePr>
        <p:xfrm>
          <a:off x="5257800" y="2438400"/>
          <a:ext cx="2971800" cy="36496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2" descr="http://s1.ticketm.net/tm/en-us/dbimages/118693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 Placeholder 4"/>
          <p:cNvSpPr txBox="1">
            <a:spLocks/>
          </p:cNvSpPr>
          <p:nvPr/>
        </p:nvSpPr>
        <p:spPr>
          <a:xfrm>
            <a:off x="29183" y="1981200"/>
            <a:ext cx="3144838" cy="69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t>2014 - 2015</a:t>
            </a:r>
            <a:endParaRPr lang="en-US" dirty="0"/>
          </a:p>
        </p:txBody>
      </p:sp>
    </p:spTree>
    <p:extLst>
      <p:ext uri="{BB962C8B-B14F-4D97-AF65-F5344CB8AC3E}">
        <p14:creationId xmlns:p14="http://schemas.microsoft.com/office/powerpoint/2010/main" val="1352904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Officers</a:t>
            </a:r>
            <a:endParaRPr lang="en-US" dirty="0"/>
          </a:p>
        </p:txBody>
      </p:sp>
      <p:pic>
        <p:nvPicPr>
          <p:cNvPr id="6" name="Content Placeholder 5"/>
          <p:cNvPicPr>
            <a:picLocks noGrp="1" noChangeAspect="1"/>
          </p:cNvPicPr>
          <p:nvPr>
            <p:ph sz="half" idx="1"/>
          </p:nvPr>
        </p:nvPicPr>
        <p:blipFill>
          <a:blip r:embed="rId2"/>
          <a:stretch>
            <a:fillRect/>
          </a:stretch>
        </p:blipFill>
        <p:spPr>
          <a:xfrm>
            <a:off x="3048000" y="2057400"/>
            <a:ext cx="3429000" cy="4577261"/>
          </a:xfrm>
          <a:prstGeom prst="rect">
            <a:avLst/>
          </a:prstGeom>
          <a:effectLst>
            <a:softEdge rad="50800"/>
          </a:effectLst>
        </p:spPr>
      </p:pic>
      <p:sp>
        <p:nvSpPr>
          <p:cNvPr id="4" name="Content Placeholder 3"/>
          <p:cNvSpPr>
            <a:spLocks noGrp="1"/>
          </p:cNvSpPr>
          <p:nvPr>
            <p:ph sz="half" idx="2"/>
          </p:nvPr>
        </p:nvSpPr>
        <p:spPr/>
        <p:txBody>
          <a:bodyPr/>
          <a:lstStyle/>
          <a:p>
            <a:endParaRPr lang="en-US" dirty="0"/>
          </a:p>
        </p:txBody>
      </p:sp>
      <p:pic>
        <p:nvPicPr>
          <p:cNvPr id="8" name="Picture 2" descr="http://s1.ticketm.net/tm/en-us/dbimages/11869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779506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Advisors</a:t>
            </a:r>
            <a:endParaRPr lang="en-US" dirty="0"/>
          </a:p>
        </p:txBody>
      </p:sp>
      <p:sp>
        <p:nvSpPr>
          <p:cNvPr id="3" name="Content Placeholder 2"/>
          <p:cNvSpPr>
            <a:spLocks noGrp="1"/>
          </p:cNvSpPr>
          <p:nvPr>
            <p:ph idx="1"/>
          </p:nvPr>
        </p:nvSpPr>
        <p:spPr/>
        <p:txBody>
          <a:bodyPr/>
          <a:lstStyle/>
          <a:p>
            <a:r>
              <a:rPr lang="en-US" i="1" dirty="0" smtClean="0"/>
              <a:t>Dr. Amir </a:t>
            </a:r>
            <a:r>
              <a:rPr lang="en-US" i="1" dirty="0" err="1" smtClean="0"/>
              <a:t>Behzadan</a:t>
            </a:r>
            <a:r>
              <a:rPr lang="en-US" i="1" dirty="0" smtClean="0"/>
              <a:t> – Faculty Advisor</a:t>
            </a:r>
          </a:p>
          <a:p>
            <a:pPr lvl="1"/>
            <a:r>
              <a:rPr lang="en-US" u="sng" dirty="0">
                <a:hlinkClick r:id="rId3"/>
              </a:rPr>
              <a:t>Amir.Behzadan@ucf.edu</a:t>
            </a:r>
            <a:r>
              <a:rPr lang="en-US" dirty="0"/>
              <a:t> </a:t>
            </a:r>
            <a:endParaRPr lang="en-US" dirty="0" smtClean="0"/>
          </a:p>
          <a:p>
            <a:pPr lvl="1"/>
            <a:r>
              <a:rPr lang="en-US" i="1" dirty="0" smtClean="0"/>
              <a:t>(</a:t>
            </a:r>
            <a:r>
              <a:rPr lang="en-US" i="1" dirty="0"/>
              <a:t>407) </a:t>
            </a:r>
            <a:r>
              <a:rPr lang="en-US" i="1" dirty="0" smtClean="0"/>
              <a:t>823-2480</a:t>
            </a:r>
          </a:p>
          <a:p>
            <a:r>
              <a:rPr lang="en-US" i="1" dirty="0" smtClean="0"/>
              <a:t>Alex Hinkle – Practitioner Advisor</a:t>
            </a:r>
          </a:p>
          <a:p>
            <a:pPr lvl="1"/>
            <a:r>
              <a:rPr lang="en-US" u="sng" dirty="0">
                <a:hlinkClick r:id="rId4"/>
              </a:rPr>
              <a:t>AWHinkle@gmail.com</a:t>
            </a:r>
            <a:r>
              <a:rPr lang="en-US" dirty="0"/>
              <a:t> </a:t>
            </a:r>
            <a:endParaRPr lang="en-US" i="1" dirty="0" smtClean="0"/>
          </a:p>
          <a:p>
            <a:pPr lvl="1"/>
            <a:r>
              <a:rPr lang="en-US" dirty="0"/>
              <a:t>(407) 246-0044 Ext. 121 </a:t>
            </a:r>
          </a:p>
          <a:p>
            <a:r>
              <a:rPr lang="en-US" i="1" dirty="0" smtClean="0"/>
              <a:t>Sarah Martin</a:t>
            </a:r>
          </a:p>
          <a:p>
            <a:pPr lvl="1"/>
            <a:r>
              <a:rPr lang="en-US" u="sng" dirty="0">
                <a:hlinkClick r:id="rId5"/>
              </a:rPr>
              <a:t>smatin@chenmoore.com</a:t>
            </a:r>
            <a:r>
              <a:rPr lang="en-US" dirty="0"/>
              <a:t> </a:t>
            </a:r>
            <a:endParaRPr lang="en-US" dirty="0" smtClean="0"/>
          </a:p>
          <a:p>
            <a:pPr lvl="1"/>
            <a:r>
              <a:rPr lang="en-US" dirty="0"/>
              <a:t>(407) 536-7970 Ext. 1124 </a:t>
            </a:r>
            <a:endParaRPr lang="en-US" i="1" dirty="0" smtClean="0"/>
          </a:p>
        </p:txBody>
      </p:sp>
      <p:pic>
        <p:nvPicPr>
          <p:cNvPr id="6" name="Picture 2" descr="http://s1.ticketm.net/tm/en-us/dbimages/118693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361337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Summary</a:t>
            </a:r>
            <a:endParaRPr lang="en-US" dirty="0"/>
          </a:p>
        </p:txBody>
      </p:sp>
      <p:sp>
        <p:nvSpPr>
          <p:cNvPr id="3" name="Content Placeholder 2"/>
          <p:cNvSpPr>
            <a:spLocks noGrp="1"/>
          </p:cNvSpPr>
          <p:nvPr>
            <p:ph idx="1"/>
          </p:nvPr>
        </p:nvSpPr>
        <p:spPr/>
        <p:txBody>
          <a:bodyPr/>
          <a:lstStyle/>
          <a:p>
            <a:r>
              <a:rPr lang="en-US" i="1" dirty="0" smtClean="0"/>
              <a:t>Dues:</a:t>
            </a:r>
            <a:r>
              <a:rPr lang="en-US" dirty="0" smtClean="0"/>
              <a:t> </a:t>
            </a:r>
          </a:p>
          <a:p>
            <a:pPr lvl="1"/>
            <a:r>
              <a:rPr lang="en-US" dirty="0" smtClean="0"/>
              <a:t>$</a:t>
            </a:r>
            <a:r>
              <a:rPr lang="en-US" dirty="0" smtClean="0"/>
              <a:t>30 for undergrads/Academic </a:t>
            </a:r>
            <a:r>
              <a:rPr lang="en-US" dirty="0" smtClean="0"/>
              <a:t>year</a:t>
            </a:r>
          </a:p>
          <a:p>
            <a:pPr lvl="1"/>
            <a:r>
              <a:rPr lang="en-US" dirty="0" smtClean="0"/>
              <a:t>$15 for </a:t>
            </a:r>
            <a:r>
              <a:rPr lang="en-US" smtClean="0"/>
              <a:t>grad students/Academic </a:t>
            </a:r>
            <a:r>
              <a:rPr lang="en-US" dirty="0" smtClean="0"/>
              <a:t>year</a:t>
            </a:r>
            <a:endParaRPr lang="en-US" dirty="0" smtClean="0"/>
          </a:p>
          <a:p>
            <a:r>
              <a:rPr lang="en-US" i="1" dirty="0" smtClean="0"/>
              <a:t>As of December 31, 2014</a:t>
            </a:r>
          </a:p>
          <a:p>
            <a:pPr lvl="1"/>
            <a:r>
              <a:rPr lang="en-US" dirty="0"/>
              <a:t> </a:t>
            </a:r>
            <a:r>
              <a:rPr lang="en-US" dirty="0" smtClean="0"/>
              <a:t>Total income: $</a:t>
            </a:r>
            <a:r>
              <a:rPr lang="en-US" dirty="0"/>
              <a:t> </a:t>
            </a:r>
            <a:r>
              <a:rPr lang="en-US" dirty="0" smtClean="0"/>
              <a:t>37,168.38  </a:t>
            </a:r>
          </a:p>
          <a:p>
            <a:pPr lvl="1"/>
            <a:r>
              <a:rPr lang="en-US" dirty="0" smtClean="0"/>
              <a:t>Total expenditures: </a:t>
            </a:r>
            <a:r>
              <a:rPr lang="en-US" dirty="0"/>
              <a:t> </a:t>
            </a:r>
            <a:r>
              <a:rPr lang="en-US" dirty="0" smtClean="0"/>
              <a:t>$ 30,106.70 </a:t>
            </a:r>
          </a:p>
          <a:p>
            <a:pPr lvl="1"/>
            <a:r>
              <a:rPr lang="en-US" dirty="0" smtClean="0"/>
              <a:t>Current Cash balance: $6,952.58</a:t>
            </a:r>
          </a:p>
          <a:p>
            <a:pPr marL="0" indent="0">
              <a:buNone/>
            </a:pPr>
            <a:endParaRPr lang="en-US" dirty="0" smtClean="0"/>
          </a:p>
          <a:p>
            <a:endParaRPr lang="en-US" dirty="0"/>
          </a:p>
        </p:txBody>
      </p:sp>
      <p:pic>
        <p:nvPicPr>
          <p:cNvPr id="6" name="Picture 2" descr="http://s1.ticketm.net/tm/en-us/dbimages/11869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833759"/>
            <a:ext cx="1219200" cy="8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7237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Custom 1">
      <a:dk1>
        <a:srgbClr val="000000"/>
      </a:dk1>
      <a:lt1>
        <a:sysClr val="window" lastClr="FFFFFF"/>
      </a:lt1>
      <a:dk2>
        <a:srgbClr val="000000"/>
      </a:dk2>
      <a:lt2>
        <a:srgbClr val="000000"/>
      </a:lt2>
      <a:accent1>
        <a:srgbClr val="A28342"/>
      </a:accent1>
      <a:accent2>
        <a:srgbClr val="A28342"/>
      </a:accent2>
      <a:accent3>
        <a:srgbClr val="FFFFFF"/>
      </a:accent3>
      <a:accent4>
        <a:srgbClr val="0C0C0C"/>
      </a:accent4>
      <a:accent5>
        <a:srgbClr val="FFFFFF"/>
      </a:accent5>
      <a:accent6>
        <a:srgbClr val="000000"/>
      </a:accent6>
      <a:hlink>
        <a:srgbClr val="A28342"/>
      </a:hlink>
      <a:folHlink>
        <a:srgbClr val="CC9908"/>
      </a:folHlink>
    </a:clrScheme>
    <a:fontScheme name="Custom 1">
      <a:majorFont>
        <a:latin typeface="Rockwell"/>
        <a:ea typeface=""/>
        <a:cs typeface=""/>
      </a:majorFont>
      <a:minorFont>
        <a:latin typeface="Cambria"/>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16332</TotalTime>
  <Words>1479</Words>
  <Application>Microsoft Office PowerPoint</Application>
  <PresentationFormat>On-screen Show (4:3)</PresentationFormat>
  <Paragraphs>251</Paragraphs>
  <Slides>27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vt:lpstr>
      <vt:lpstr>Rockwell</vt:lpstr>
      <vt:lpstr>Rockwell Condensed</vt:lpstr>
      <vt:lpstr>Berlin</vt:lpstr>
      <vt:lpstr>UNIVERSITY OF CENTRAL FLORIDA</vt:lpstr>
      <vt:lpstr>Contact Information</vt:lpstr>
      <vt:lpstr>Student Officers</vt:lpstr>
      <vt:lpstr>Student Officers</vt:lpstr>
      <vt:lpstr>Student Officers</vt:lpstr>
      <vt:lpstr>Student Officers</vt:lpstr>
      <vt:lpstr>Student Officers</vt:lpstr>
      <vt:lpstr>Advisors</vt:lpstr>
      <vt:lpstr>Financial Summary</vt:lpstr>
      <vt:lpstr>Goals and Objectives</vt:lpstr>
      <vt:lpstr>Reach 100 members in 2014</vt:lpstr>
      <vt:lpstr>Become more multifaceted</vt:lpstr>
      <vt:lpstr>Become a stronger officer corps</vt:lpstr>
      <vt:lpstr>Be more involved with the ASCE East Central Branch</vt:lpstr>
      <vt:lpstr>Membership Statistics</vt:lpstr>
      <vt:lpstr>Meeting Statistics</vt:lpstr>
      <vt:lpstr>Atkins Training Team</vt:lpstr>
      <vt:lpstr>RS&amp;H</vt:lpstr>
      <vt:lpstr>Student Conference</vt:lpstr>
      <vt:lpstr>Student Conference </vt:lpstr>
      <vt:lpstr>Student Conference</vt:lpstr>
      <vt:lpstr>Student Conference</vt:lpstr>
      <vt:lpstr>Leadership Development</vt:lpstr>
      <vt:lpstr>National Conferences</vt:lpstr>
      <vt:lpstr>Ronald McDonald House</vt:lpstr>
      <vt:lpstr>Habitat for Humanity</vt:lpstr>
      <vt:lpstr>Summary and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Dre J</cp:lastModifiedBy>
  <cp:revision>127</cp:revision>
  <dcterms:created xsi:type="dcterms:W3CDTF">2013-08-09T15:30:51Z</dcterms:created>
  <dcterms:modified xsi:type="dcterms:W3CDTF">2015-01-28T23:37:48Z</dcterms:modified>
</cp:coreProperties>
</file>