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66" r:id="rId1"/>
  </p:sldMasterIdLst>
  <p:notesMasterIdLst>
    <p:notesMasterId r:id="rId13"/>
  </p:notesMasterIdLst>
  <p:handoutMasterIdLst>
    <p:handoutMasterId r:id="rId14"/>
  </p:handoutMasterIdLst>
  <p:sldIdLst>
    <p:sldId id="303" r:id="rId2"/>
    <p:sldId id="304" r:id="rId3"/>
    <p:sldId id="297" r:id="rId4"/>
    <p:sldId id="305" r:id="rId5"/>
    <p:sldId id="308" r:id="rId6"/>
    <p:sldId id="299" r:id="rId7"/>
    <p:sldId id="301" r:id="rId8"/>
    <p:sldId id="298" r:id="rId9"/>
    <p:sldId id="312" r:id="rId10"/>
    <p:sldId id="309" r:id="rId11"/>
    <p:sldId id="311" r:id="rId12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55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han, Catherine" initials="TC" lastIdx="1" clrIdx="0">
    <p:extLst>
      <p:ext uri="{19B8F6BF-5375-455C-9EA6-DF929625EA0E}">
        <p15:presenceInfo xmlns:p15="http://schemas.microsoft.com/office/powerpoint/2012/main" userId="S::ctehan@asce.org::92c775ab-ab76-4f6a-8e16-a46a2aabb0b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312"/>
    <a:srgbClr val="996633"/>
    <a:srgbClr val="FF9933"/>
    <a:srgbClr val="FF9900"/>
    <a:srgbClr val="229A5B"/>
    <a:srgbClr val="FFCC66"/>
    <a:srgbClr val="8E8E8E"/>
    <a:srgbClr val="FFFFFE"/>
    <a:srgbClr val="3E65A0"/>
    <a:srgbClr val="7778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87085" autoAdjust="0"/>
  </p:normalViewPr>
  <p:slideViewPr>
    <p:cSldViewPr snapToObjects="1">
      <p:cViewPr varScale="1">
        <p:scale>
          <a:sx n="100" d="100"/>
          <a:sy n="100" d="100"/>
        </p:scale>
        <p:origin x="1896" y="78"/>
      </p:cViewPr>
      <p:guideLst>
        <p:guide orient="horz" pos="4080"/>
        <p:guide pos="55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548AD5-55BF-44D0-B371-F6EAAF55AA9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DD7B4C-8327-42F0-900A-EE43B52D3DAD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/>
            <a:t>Events</a:t>
          </a:r>
        </a:p>
      </dgm:t>
    </dgm:pt>
    <dgm:pt modelId="{A9311FC4-D5DC-41DB-AD76-E1E2C3581CA3}" type="parTrans" cxnId="{C83E2F01-8B35-40E7-87DD-B7430A35FC68}">
      <dgm:prSet/>
      <dgm:spPr/>
      <dgm:t>
        <a:bodyPr/>
        <a:lstStyle/>
        <a:p>
          <a:endParaRPr lang="en-US"/>
        </a:p>
      </dgm:t>
    </dgm:pt>
    <dgm:pt modelId="{E83D4AE5-318B-4E6C-8989-F7ACE7B26F47}" type="sibTrans" cxnId="{C83E2F01-8B35-40E7-87DD-B7430A35FC68}">
      <dgm:prSet/>
      <dgm:spPr/>
      <dgm:t>
        <a:bodyPr/>
        <a:lstStyle/>
        <a:p>
          <a:endParaRPr lang="en-US"/>
        </a:p>
      </dgm:t>
    </dgm:pt>
    <dgm:pt modelId="{4A30FC26-BD3E-4AEA-955C-1A06CD7AA565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Networking</a:t>
          </a:r>
        </a:p>
      </dgm:t>
    </dgm:pt>
    <dgm:pt modelId="{7F8EACF3-3585-4C45-BAC1-74292E751B0E}" type="parTrans" cxnId="{BF71D834-44D4-4926-986F-A65E3CD9248D}">
      <dgm:prSet/>
      <dgm:spPr/>
      <dgm:t>
        <a:bodyPr/>
        <a:lstStyle/>
        <a:p>
          <a:endParaRPr lang="en-US"/>
        </a:p>
      </dgm:t>
    </dgm:pt>
    <dgm:pt modelId="{B380FFD9-B260-4D83-8691-F8FE2466F14B}" type="sibTrans" cxnId="{BF71D834-44D4-4926-986F-A65E3CD9248D}">
      <dgm:prSet/>
      <dgm:spPr/>
      <dgm:t>
        <a:bodyPr/>
        <a:lstStyle/>
        <a:p>
          <a:endParaRPr lang="en-US"/>
        </a:p>
      </dgm:t>
    </dgm:pt>
    <dgm:pt modelId="{3B221806-B1A1-4AF1-8A02-C0B585B0B1E3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Educational</a:t>
          </a:r>
        </a:p>
      </dgm:t>
    </dgm:pt>
    <dgm:pt modelId="{7CCAC827-DB03-46AF-90A5-BF7EA3B6568A}" type="parTrans" cxnId="{AA3C645C-4DA0-47C3-9745-3EE86C6DECC8}">
      <dgm:prSet/>
      <dgm:spPr/>
      <dgm:t>
        <a:bodyPr/>
        <a:lstStyle/>
        <a:p>
          <a:endParaRPr lang="en-US"/>
        </a:p>
      </dgm:t>
    </dgm:pt>
    <dgm:pt modelId="{E0896E4B-DF34-4DC8-97F7-16DB46968F5B}" type="sibTrans" cxnId="{AA3C645C-4DA0-47C3-9745-3EE86C6DECC8}">
      <dgm:prSet/>
      <dgm:spPr/>
      <dgm:t>
        <a:bodyPr/>
        <a:lstStyle/>
        <a:p>
          <a:endParaRPr lang="en-US"/>
        </a:p>
      </dgm:t>
    </dgm:pt>
    <dgm:pt modelId="{300C12CB-2AB9-47CA-8BCD-FF2AFB693B5A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dirty="0"/>
            <a:t>Service</a:t>
          </a:r>
        </a:p>
      </dgm:t>
    </dgm:pt>
    <dgm:pt modelId="{BD5B2B5F-4018-468F-9643-E64FC391E43E}" type="parTrans" cxnId="{AA9831DC-1088-46A1-8B24-8FA5D7228ECD}">
      <dgm:prSet/>
      <dgm:spPr/>
      <dgm:t>
        <a:bodyPr/>
        <a:lstStyle/>
        <a:p>
          <a:endParaRPr lang="en-US"/>
        </a:p>
      </dgm:t>
    </dgm:pt>
    <dgm:pt modelId="{8B2E84D0-2830-4A72-8C68-E7591ABCA11F}" type="sibTrans" cxnId="{AA9831DC-1088-46A1-8B24-8FA5D7228ECD}">
      <dgm:prSet/>
      <dgm:spPr/>
      <dgm:t>
        <a:bodyPr/>
        <a:lstStyle/>
        <a:p>
          <a:endParaRPr lang="en-US"/>
        </a:p>
      </dgm:t>
    </dgm:pt>
    <dgm:pt modelId="{6099E458-64F3-4A7D-B9B5-7DFA4A2279FD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Sporting</a:t>
          </a:r>
        </a:p>
      </dgm:t>
    </dgm:pt>
    <dgm:pt modelId="{E91204FE-57FA-42E0-BC01-AF8FD18885E1}" type="parTrans" cxnId="{CB374395-A8EC-4FE8-A3B1-F723D4579B34}">
      <dgm:prSet/>
      <dgm:spPr/>
      <dgm:t>
        <a:bodyPr/>
        <a:lstStyle/>
        <a:p>
          <a:endParaRPr lang="en-US"/>
        </a:p>
      </dgm:t>
    </dgm:pt>
    <dgm:pt modelId="{ECD5EFD1-7351-4CF1-A76A-CC2000F49820}" type="sibTrans" cxnId="{CB374395-A8EC-4FE8-A3B1-F723D4579B34}">
      <dgm:prSet/>
      <dgm:spPr/>
      <dgm:t>
        <a:bodyPr/>
        <a:lstStyle/>
        <a:p>
          <a:endParaRPr lang="en-US"/>
        </a:p>
      </dgm:t>
    </dgm:pt>
    <dgm:pt modelId="{B0F548C5-2867-4CC6-9234-B15FC10C1EA9}" type="pres">
      <dgm:prSet presAssocID="{15548AD5-55BF-44D0-B371-F6EAAF55AA9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B8D8451-81D8-4413-BBF5-141CA18FF6B0}" type="pres">
      <dgm:prSet presAssocID="{51DD7B4C-8327-42F0-900A-EE43B52D3DAD}" presName="centerShape" presStyleLbl="node0" presStyleIdx="0" presStyleCnt="1"/>
      <dgm:spPr/>
    </dgm:pt>
    <dgm:pt modelId="{51F27FD1-8FE8-48BF-81B2-5BCF2D4D25BA}" type="pres">
      <dgm:prSet presAssocID="{4A30FC26-BD3E-4AEA-955C-1A06CD7AA565}" presName="node" presStyleLbl="node1" presStyleIdx="0" presStyleCnt="4">
        <dgm:presLayoutVars>
          <dgm:bulletEnabled val="1"/>
        </dgm:presLayoutVars>
      </dgm:prSet>
      <dgm:spPr/>
    </dgm:pt>
    <dgm:pt modelId="{40C2F848-B6EF-4831-9627-4BBC8BC598DE}" type="pres">
      <dgm:prSet presAssocID="{4A30FC26-BD3E-4AEA-955C-1A06CD7AA565}" presName="dummy" presStyleCnt="0"/>
      <dgm:spPr/>
    </dgm:pt>
    <dgm:pt modelId="{97BDB2BC-D75A-4785-BB78-2E94EAF426C9}" type="pres">
      <dgm:prSet presAssocID="{B380FFD9-B260-4D83-8691-F8FE2466F14B}" presName="sibTrans" presStyleLbl="sibTrans2D1" presStyleIdx="0" presStyleCnt="4"/>
      <dgm:spPr/>
    </dgm:pt>
    <dgm:pt modelId="{F0ED2952-122A-48AC-A848-D7A6AC4C8868}" type="pres">
      <dgm:prSet presAssocID="{3B221806-B1A1-4AF1-8A02-C0B585B0B1E3}" presName="node" presStyleLbl="node1" presStyleIdx="1" presStyleCnt="4">
        <dgm:presLayoutVars>
          <dgm:bulletEnabled val="1"/>
        </dgm:presLayoutVars>
      </dgm:prSet>
      <dgm:spPr/>
    </dgm:pt>
    <dgm:pt modelId="{AC8806E5-DDE6-4A30-816E-4321EE0149D0}" type="pres">
      <dgm:prSet presAssocID="{3B221806-B1A1-4AF1-8A02-C0B585B0B1E3}" presName="dummy" presStyleCnt="0"/>
      <dgm:spPr/>
    </dgm:pt>
    <dgm:pt modelId="{AA760DF0-1139-4D53-90E5-C26B9E3F06A0}" type="pres">
      <dgm:prSet presAssocID="{E0896E4B-DF34-4DC8-97F7-16DB46968F5B}" presName="sibTrans" presStyleLbl="sibTrans2D1" presStyleIdx="1" presStyleCnt="4"/>
      <dgm:spPr/>
    </dgm:pt>
    <dgm:pt modelId="{5159F0BC-15C6-4109-8F95-DED5E1795D9B}" type="pres">
      <dgm:prSet presAssocID="{300C12CB-2AB9-47CA-8BCD-FF2AFB693B5A}" presName="node" presStyleLbl="node1" presStyleIdx="2" presStyleCnt="4">
        <dgm:presLayoutVars>
          <dgm:bulletEnabled val="1"/>
        </dgm:presLayoutVars>
      </dgm:prSet>
      <dgm:spPr/>
    </dgm:pt>
    <dgm:pt modelId="{3C28BD4D-1EFC-42D2-AE45-A9A3C5824023}" type="pres">
      <dgm:prSet presAssocID="{300C12CB-2AB9-47CA-8BCD-FF2AFB693B5A}" presName="dummy" presStyleCnt="0"/>
      <dgm:spPr/>
    </dgm:pt>
    <dgm:pt modelId="{8CEDBF6B-E907-4FAE-B6FE-9C0268FB4C85}" type="pres">
      <dgm:prSet presAssocID="{8B2E84D0-2830-4A72-8C68-E7591ABCA11F}" presName="sibTrans" presStyleLbl="sibTrans2D1" presStyleIdx="2" presStyleCnt="4"/>
      <dgm:spPr/>
    </dgm:pt>
    <dgm:pt modelId="{3AB57405-159E-4EC2-B1EE-B763D3B78C67}" type="pres">
      <dgm:prSet presAssocID="{6099E458-64F3-4A7D-B9B5-7DFA4A2279FD}" presName="node" presStyleLbl="node1" presStyleIdx="3" presStyleCnt="4">
        <dgm:presLayoutVars>
          <dgm:bulletEnabled val="1"/>
        </dgm:presLayoutVars>
      </dgm:prSet>
      <dgm:spPr/>
    </dgm:pt>
    <dgm:pt modelId="{01DB53F6-4A27-4527-A44B-127E7B893263}" type="pres">
      <dgm:prSet presAssocID="{6099E458-64F3-4A7D-B9B5-7DFA4A2279FD}" presName="dummy" presStyleCnt="0"/>
      <dgm:spPr/>
    </dgm:pt>
    <dgm:pt modelId="{6EC21A6A-0B79-4818-93F4-11D2B7331F1D}" type="pres">
      <dgm:prSet presAssocID="{ECD5EFD1-7351-4CF1-A76A-CC2000F49820}" presName="sibTrans" presStyleLbl="sibTrans2D1" presStyleIdx="3" presStyleCnt="4"/>
      <dgm:spPr/>
    </dgm:pt>
  </dgm:ptLst>
  <dgm:cxnLst>
    <dgm:cxn modelId="{13723E00-01EC-4ED2-98CE-55F2B9F6E14E}" type="presOf" srcId="{4A30FC26-BD3E-4AEA-955C-1A06CD7AA565}" destId="{51F27FD1-8FE8-48BF-81B2-5BCF2D4D25BA}" srcOrd="0" destOrd="0" presId="urn:microsoft.com/office/officeart/2005/8/layout/radial6"/>
    <dgm:cxn modelId="{C83E2F01-8B35-40E7-87DD-B7430A35FC68}" srcId="{15548AD5-55BF-44D0-B371-F6EAAF55AA90}" destId="{51DD7B4C-8327-42F0-900A-EE43B52D3DAD}" srcOrd="0" destOrd="0" parTransId="{A9311FC4-D5DC-41DB-AD76-E1E2C3581CA3}" sibTransId="{E83D4AE5-318B-4E6C-8989-F7ACE7B26F47}"/>
    <dgm:cxn modelId="{CCAF4C0C-125A-4DD8-90D9-796C4E3C0D8F}" type="presOf" srcId="{51DD7B4C-8327-42F0-900A-EE43B52D3DAD}" destId="{DB8D8451-81D8-4413-BBF5-141CA18FF6B0}" srcOrd="0" destOrd="0" presId="urn:microsoft.com/office/officeart/2005/8/layout/radial6"/>
    <dgm:cxn modelId="{BF71D834-44D4-4926-986F-A65E3CD9248D}" srcId="{51DD7B4C-8327-42F0-900A-EE43B52D3DAD}" destId="{4A30FC26-BD3E-4AEA-955C-1A06CD7AA565}" srcOrd="0" destOrd="0" parTransId="{7F8EACF3-3585-4C45-BAC1-74292E751B0E}" sibTransId="{B380FFD9-B260-4D83-8691-F8FE2466F14B}"/>
    <dgm:cxn modelId="{AA3C645C-4DA0-47C3-9745-3EE86C6DECC8}" srcId="{51DD7B4C-8327-42F0-900A-EE43B52D3DAD}" destId="{3B221806-B1A1-4AF1-8A02-C0B585B0B1E3}" srcOrd="1" destOrd="0" parTransId="{7CCAC827-DB03-46AF-90A5-BF7EA3B6568A}" sibTransId="{E0896E4B-DF34-4DC8-97F7-16DB46968F5B}"/>
    <dgm:cxn modelId="{8BDFF855-9717-4669-81BA-379C27D25C55}" type="presOf" srcId="{15548AD5-55BF-44D0-B371-F6EAAF55AA90}" destId="{B0F548C5-2867-4CC6-9234-B15FC10C1EA9}" srcOrd="0" destOrd="0" presId="urn:microsoft.com/office/officeart/2005/8/layout/radial6"/>
    <dgm:cxn modelId="{8D990E59-A6A8-462D-A79D-079AF86A1CE3}" type="presOf" srcId="{8B2E84D0-2830-4A72-8C68-E7591ABCA11F}" destId="{8CEDBF6B-E907-4FAE-B6FE-9C0268FB4C85}" srcOrd="0" destOrd="0" presId="urn:microsoft.com/office/officeart/2005/8/layout/radial6"/>
    <dgm:cxn modelId="{CB374395-A8EC-4FE8-A3B1-F723D4579B34}" srcId="{51DD7B4C-8327-42F0-900A-EE43B52D3DAD}" destId="{6099E458-64F3-4A7D-B9B5-7DFA4A2279FD}" srcOrd="3" destOrd="0" parTransId="{E91204FE-57FA-42E0-BC01-AF8FD18885E1}" sibTransId="{ECD5EFD1-7351-4CF1-A76A-CC2000F49820}"/>
    <dgm:cxn modelId="{75A9C298-0750-445C-BB4B-5ED3B36F88F3}" type="presOf" srcId="{B380FFD9-B260-4D83-8691-F8FE2466F14B}" destId="{97BDB2BC-D75A-4785-BB78-2E94EAF426C9}" srcOrd="0" destOrd="0" presId="urn:microsoft.com/office/officeart/2005/8/layout/radial6"/>
    <dgm:cxn modelId="{66E6B3A9-58C1-4B72-87CB-0AA3283A85B8}" type="presOf" srcId="{ECD5EFD1-7351-4CF1-A76A-CC2000F49820}" destId="{6EC21A6A-0B79-4818-93F4-11D2B7331F1D}" srcOrd="0" destOrd="0" presId="urn:microsoft.com/office/officeart/2005/8/layout/radial6"/>
    <dgm:cxn modelId="{963082C0-440D-4897-9005-7EDF1D918C9F}" type="presOf" srcId="{300C12CB-2AB9-47CA-8BCD-FF2AFB693B5A}" destId="{5159F0BC-15C6-4109-8F95-DED5E1795D9B}" srcOrd="0" destOrd="0" presId="urn:microsoft.com/office/officeart/2005/8/layout/radial6"/>
    <dgm:cxn modelId="{A60AC5C4-F04D-4028-8B25-E085464D6C9E}" type="presOf" srcId="{E0896E4B-DF34-4DC8-97F7-16DB46968F5B}" destId="{AA760DF0-1139-4D53-90E5-C26B9E3F06A0}" srcOrd="0" destOrd="0" presId="urn:microsoft.com/office/officeart/2005/8/layout/radial6"/>
    <dgm:cxn modelId="{1F2A37D7-519C-4CB1-8EF4-5D442CFDD121}" type="presOf" srcId="{6099E458-64F3-4A7D-B9B5-7DFA4A2279FD}" destId="{3AB57405-159E-4EC2-B1EE-B763D3B78C67}" srcOrd="0" destOrd="0" presId="urn:microsoft.com/office/officeart/2005/8/layout/radial6"/>
    <dgm:cxn modelId="{AA9831DC-1088-46A1-8B24-8FA5D7228ECD}" srcId="{51DD7B4C-8327-42F0-900A-EE43B52D3DAD}" destId="{300C12CB-2AB9-47CA-8BCD-FF2AFB693B5A}" srcOrd="2" destOrd="0" parTransId="{BD5B2B5F-4018-468F-9643-E64FC391E43E}" sibTransId="{8B2E84D0-2830-4A72-8C68-E7591ABCA11F}"/>
    <dgm:cxn modelId="{9672D4E1-B4D1-4C0B-8B6C-36D6886B7775}" type="presOf" srcId="{3B221806-B1A1-4AF1-8A02-C0B585B0B1E3}" destId="{F0ED2952-122A-48AC-A848-D7A6AC4C8868}" srcOrd="0" destOrd="0" presId="urn:microsoft.com/office/officeart/2005/8/layout/radial6"/>
    <dgm:cxn modelId="{6406E9D8-81C4-4741-918D-6AE928C7834D}" type="presParOf" srcId="{B0F548C5-2867-4CC6-9234-B15FC10C1EA9}" destId="{DB8D8451-81D8-4413-BBF5-141CA18FF6B0}" srcOrd="0" destOrd="0" presId="urn:microsoft.com/office/officeart/2005/8/layout/radial6"/>
    <dgm:cxn modelId="{AB059061-9E2C-4A46-A183-05796071671F}" type="presParOf" srcId="{B0F548C5-2867-4CC6-9234-B15FC10C1EA9}" destId="{51F27FD1-8FE8-48BF-81B2-5BCF2D4D25BA}" srcOrd="1" destOrd="0" presId="urn:microsoft.com/office/officeart/2005/8/layout/radial6"/>
    <dgm:cxn modelId="{49A91066-5DAC-455F-B213-0158E58673F6}" type="presParOf" srcId="{B0F548C5-2867-4CC6-9234-B15FC10C1EA9}" destId="{40C2F848-B6EF-4831-9627-4BBC8BC598DE}" srcOrd="2" destOrd="0" presId="urn:microsoft.com/office/officeart/2005/8/layout/radial6"/>
    <dgm:cxn modelId="{41F4AC00-1C3C-402C-B987-0769DE9EDD81}" type="presParOf" srcId="{B0F548C5-2867-4CC6-9234-B15FC10C1EA9}" destId="{97BDB2BC-D75A-4785-BB78-2E94EAF426C9}" srcOrd="3" destOrd="0" presId="urn:microsoft.com/office/officeart/2005/8/layout/radial6"/>
    <dgm:cxn modelId="{B206DB4C-F00E-4ECB-8FD4-5C1EB5EC983F}" type="presParOf" srcId="{B0F548C5-2867-4CC6-9234-B15FC10C1EA9}" destId="{F0ED2952-122A-48AC-A848-D7A6AC4C8868}" srcOrd="4" destOrd="0" presId="urn:microsoft.com/office/officeart/2005/8/layout/radial6"/>
    <dgm:cxn modelId="{85547FC8-5E64-419E-A0F6-3FB945EFD117}" type="presParOf" srcId="{B0F548C5-2867-4CC6-9234-B15FC10C1EA9}" destId="{AC8806E5-DDE6-4A30-816E-4321EE0149D0}" srcOrd="5" destOrd="0" presId="urn:microsoft.com/office/officeart/2005/8/layout/radial6"/>
    <dgm:cxn modelId="{7958BE7D-2292-4E28-8170-A59ADA24DC6F}" type="presParOf" srcId="{B0F548C5-2867-4CC6-9234-B15FC10C1EA9}" destId="{AA760DF0-1139-4D53-90E5-C26B9E3F06A0}" srcOrd="6" destOrd="0" presId="urn:microsoft.com/office/officeart/2005/8/layout/radial6"/>
    <dgm:cxn modelId="{4EE77FD2-82CF-4CD4-9E75-4987B5E74887}" type="presParOf" srcId="{B0F548C5-2867-4CC6-9234-B15FC10C1EA9}" destId="{5159F0BC-15C6-4109-8F95-DED5E1795D9B}" srcOrd="7" destOrd="0" presId="urn:microsoft.com/office/officeart/2005/8/layout/radial6"/>
    <dgm:cxn modelId="{76870F20-40F0-4C8F-974E-FD178FC72E88}" type="presParOf" srcId="{B0F548C5-2867-4CC6-9234-B15FC10C1EA9}" destId="{3C28BD4D-1EFC-42D2-AE45-A9A3C5824023}" srcOrd="8" destOrd="0" presId="urn:microsoft.com/office/officeart/2005/8/layout/radial6"/>
    <dgm:cxn modelId="{0F93FE20-A69F-4A84-8CFC-278B63686118}" type="presParOf" srcId="{B0F548C5-2867-4CC6-9234-B15FC10C1EA9}" destId="{8CEDBF6B-E907-4FAE-B6FE-9C0268FB4C85}" srcOrd="9" destOrd="0" presId="urn:microsoft.com/office/officeart/2005/8/layout/radial6"/>
    <dgm:cxn modelId="{BE854957-BEA4-49E3-8E06-358CC59BAA9B}" type="presParOf" srcId="{B0F548C5-2867-4CC6-9234-B15FC10C1EA9}" destId="{3AB57405-159E-4EC2-B1EE-B763D3B78C67}" srcOrd="10" destOrd="0" presId="urn:microsoft.com/office/officeart/2005/8/layout/radial6"/>
    <dgm:cxn modelId="{40628C20-96E8-4DCE-94AC-72E689BFBF1E}" type="presParOf" srcId="{B0F548C5-2867-4CC6-9234-B15FC10C1EA9}" destId="{01DB53F6-4A27-4527-A44B-127E7B893263}" srcOrd="11" destOrd="0" presId="urn:microsoft.com/office/officeart/2005/8/layout/radial6"/>
    <dgm:cxn modelId="{D1868DB5-61DA-4A11-8A28-8A6DE2F11EB4}" type="presParOf" srcId="{B0F548C5-2867-4CC6-9234-B15FC10C1EA9}" destId="{6EC21A6A-0B79-4818-93F4-11D2B7331F1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21A6A-0B79-4818-93F4-11D2B7331F1D}">
      <dsp:nvSpPr>
        <dsp:cNvPr id="0" name=""/>
        <dsp:cNvSpPr/>
      </dsp:nvSpPr>
      <dsp:spPr>
        <a:xfrm>
          <a:off x="1401716" y="349018"/>
          <a:ext cx="2322749" cy="2322749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DBF6B-E907-4FAE-B6FE-9C0268FB4C85}">
      <dsp:nvSpPr>
        <dsp:cNvPr id="0" name=""/>
        <dsp:cNvSpPr/>
      </dsp:nvSpPr>
      <dsp:spPr>
        <a:xfrm>
          <a:off x="1401716" y="349018"/>
          <a:ext cx="2322749" cy="2322749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760DF0-1139-4D53-90E5-C26B9E3F06A0}">
      <dsp:nvSpPr>
        <dsp:cNvPr id="0" name=""/>
        <dsp:cNvSpPr/>
      </dsp:nvSpPr>
      <dsp:spPr>
        <a:xfrm>
          <a:off x="1401716" y="349018"/>
          <a:ext cx="2322749" cy="2322749"/>
        </a:xfrm>
        <a:prstGeom prst="blockArc">
          <a:avLst>
            <a:gd name="adj1" fmla="val 0"/>
            <a:gd name="adj2" fmla="val 54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BDB2BC-D75A-4785-BB78-2E94EAF426C9}">
      <dsp:nvSpPr>
        <dsp:cNvPr id="0" name=""/>
        <dsp:cNvSpPr/>
      </dsp:nvSpPr>
      <dsp:spPr>
        <a:xfrm>
          <a:off x="1401716" y="349018"/>
          <a:ext cx="2322749" cy="2322749"/>
        </a:xfrm>
        <a:prstGeom prst="blockArc">
          <a:avLst>
            <a:gd name="adj1" fmla="val 16200000"/>
            <a:gd name="adj2" fmla="val 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8D8451-81D8-4413-BBF5-141CA18FF6B0}">
      <dsp:nvSpPr>
        <dsp:cNvPr id="0" name=""/>
        <dsp:cNvSpPr/>
      </dsp:nvSpPr>
      <dsp:spPr>
        <a:xfrm>
          <a:off x="2028070" y="975372"/>
          <a:ext cx="1070040" cy="1070040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Events</a:t>
          </a:r>
        </a:p>
      </dsp:txBody>
      <dsp:txXfrm>
        <a:off x="2184774" y="1132076"/>
        <a:ext cx="756632" cy="756632"/>
      </dsp:txXfrm>
    </dsp:sp>
    <dsp:sp modelId="{51F27FD1-8FE8-48BF-81B2-5BCF2D4D25BA}">
      <dsp:nvSpPr>
        <dsp:cNvPr id="0" name=""/>
        <dsp:cNvSpPr/>
      </dsp:nvSpPr>
      <dsp:spPr>
        <a:xfrm>
          <a:off x="2188576" y="1469"/>
          <a:ext cx="749028" cy="749028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Networking</a:t>
          </a:r>
        </a:p>
      </dsp:txBody>
      <dsp:txXfrm>
        <a:off x="2298269" y="111162"/>
        <a:ext cx="529642" cy="529642"/>
      </dsp:txXfrm>
    </dsp:sp>
    <dsp:sp modelId="{F0ED2952-122A-48AC-A848-D7A6AC4C8868}">
      <dsp:nvSpPr>
        <dsp:cNvPr id="0" name=""/>
        <dsp:cNvSpPr/>
      </dsp:nvSpPr>
      <dsp:spPr>
        <a:xfrm>
          <a:off x="3322986" y="1135878"/>
          <a:ext cx="749028" cy="749028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Educational</a:t>
          </a:r>
        </a:p>
      </dsp:txBody>
      <dsp:txXfrm>
        <a:off x="3432679" y="1245571"/>
        <a:ext cx="529642" cy="529642"/>
      </dsp:txXfrm>
    </dsp:sp>
    <dsp:sp modelId="{5159F0BC-15C6-4109-8F95-DED5E1795D9B}">
      <dsp:nvSpPr>
        <dsp:cNvPr id="0" name=""/>
        <dsp:cNvSpPr/>
      </dsp:nvSpPr>
      <dsp:spPr>
        <a:xfrm>
          <a:off x="2188576" y="2270288"/>
          <a:ext cx="749028" cy="749028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Service</a:t>
          </a:r>
        </a:p>
      </dsp:txBody>
      <dsp:txXfrm>
        <a:off x="2298269" y="2379981"/>
        <a:ext cx="529642" cy="529642"/>
      </dsp:txXfrm>
    </dsp:sp>
    <dsp:sp modelId="{3AB57405-159E-4EC2-B1EE-B763D3B78C67}">
      <dsp:nvSpPr>
        <dsp:cNvPr id="0" name=""/>
        <dsp:cNvSpPr/>
      </dsp:nvSpPr>
      <dsp:spPr>
        <a:xfrm>
          <a:off x="1054167" y="1135878"/>
          <a:ext cx="749028" cy="749028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Sporting</a:t>
          </a:r>
        </a:p>
      </dsp:txBody>
      <dsp:txXfrm>
        <a:off x="1163860" y="1245571"/>
        <a:ext cx="529642" cy="5296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8E30F33-C422-476F-8DC4-693547460C7A}" type="datetime1">
              <a:rPr lang="en-US"/>
              <a:pPr>
                <a:defRPr/>
              </a:pPr>
              <a:t>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A3A8C5-1DA3-4C88-B7BB-064D9A08D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495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09A68A-6D28-432D-BDC1-9841483A0076}" type="datetime1">
              <a:rPr lang="en-US"/>
              <a:pPr>
                <a:defRPr/>
              </a:pPr>
              <a:t>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2"/>
            <a:ext cx="5608320" cy="4183380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E74808-8F12-4646-905F-5C464186F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724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74808-8F12-4646-905F-5C464186F38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97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E74808-8F12-4646-905F-5C464186F38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35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E74808-8F12-4646-905F-5C464186F38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62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74808-8F12-4646-905F-5C464186F38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75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74808-8F12-4646-905F-5C464186F38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25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74808-8F12-4646-905F-5C464186F38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63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E74808-8F12-4646-905F-5C464186F38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25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E74808-8F12-4646-905F-5C464186F38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17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E74808-8F12-4646-905F-5C464186F38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8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74808-8F12-4646-905F-5C464186F38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5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/>
          <p:nvPr userDrawn="1"/>
        </p:nvSpPr>
        <p:spPr>
          <a:xfrm>
            <a:off x="282574" y="6477000"/>
            <a:ext cx="8556626" cy="97534"/>
          </a:xfrm>
          <a:prstGeom prst="rect">
            <a:avLst/>
          </a:prstGeom>
          <a:solidFill>
            <a:srgbClr val="3E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" name="Rectangle 6"/>
          <p:cNvSpPr/>
          <p:nvPr/>
        </p:nvSpPr>
        <p:spPr>
          <a:xfrm>
            <a:off x="282574" y="381000"/>
            <a:ext cx="8556625" cy="6019800"/>
          </a:xfrm>
          <a:prstGeom prst="rect">
            <a:avLst/>
          </a:prstGeom>
          <a:solidFill>
            <a:srgbClr val="8E8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143000"/>
            <a:ext cx="6629400" cy="1828800"/>
          </a:xfrm>
        </p:spPr>
        <p:txBody>
          <a:bodyPr anchor="ctr">
            <a:normAutofit/>
          </a:bodyPr>
          <a:lstStyle>
            <a:lvl1pPr algn="ctr">
              <a:defRPr sz="3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193677"/>
            <a:ext cx="6629400" cy="463924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1" name="Rectangle 6"/>
          <p:cNvSpPr/>
          <p:nvPr userDrawn="1"/>
        </p:nvSpPr>
        <p:spPr>
          <a:xfrm>
            <a:off x="282574" y="228602"/>
            <a:ext cx="8556626" cy="100584"/>
          </a:xfrm>
          <a:prstGeom prst="rect">
            <a:avLst/>
          </a:prstGeom>
          <a:solidFill>
            <a:srgbClr val="3E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1295400" y="3657600"/>
            <a:ext cx="6629400" cy="762000"/>
          </a:xfrm>
        </p:spPr>
        <p:txBody>
          <a:bodyPr/>
          <a:lstStyle>
            <a:lvl1pPr algn="ctr"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AEI_right_color_whitetyp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429000" y="4495800"/>
            <a:ext cx="2598242" cy="14066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1371600"/>
            <a:ext cx="3460658" cy="52022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0EA7CFAA-D579-4896-B2DA-A01FBF73588A}" type="datetimeFigureOut">
              <a:rPr lang="en-US" smtClean="0"/>
              <a:pPr>
                <a:defRPr/>
              </a:pPr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025"/>
            <a:ext cx="300513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8474" y="1981200"/>
            <a:ext cx="7556313" cy="38984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500" y="6248400"/>
            <a:ext cx="8255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763ECABF-3ED4-4A39-84E1-4536782F5BC5}" type="datetimeFigureOut">
              <a:rPr lang="en-US" smtClean="0"/>
              <a:pPr>
                <a:defRPr/>
              </a:pPr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8475" y="6248400"/>
            <a:ext cx="58261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81047" y="1295398"/>
            <a:ext cx="1129553" cy="5181600"/>
          </a:xfrm>
        </p:spPr>
        <p:txBody>
          <a:bodyPr vert="eaVert"/>
          <a:lstStyle>
            <a:lvl1pPr>
              <a:defRPr>
                <a:solidFill>
                  <a:srgbClr val="2C59A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295399"/>
            <a:ext cx="6947647" cy="51816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500" y="6248400"/>
            <a:ext cx="8255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8475" y="6248400"/>
            <a:ext cx="58261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2590800" y="255588"/>
            <a:ext cx="609600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405385" y="228600"/>
            <a:ext cx="8454454" cy="6345238"/>
          </a:xfrm>
          <a:prstGeom prst="rect">
            <a:avLst/>
          </a:prstGeom>
          <a:solidFill>
            <a:srgbClr val="8E8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Rectangle 8"/>
          <p:cNvSpPr/>
          <p:nvPr/>
        </p:nvSpPr>
        <p:spPr>
          <a:xfrm>
            <a:off x="304800" y="228600"/>
            <a:ext cx="100584" cy="6345238"/>
          </a:xfrm>
          <a:prstGeom prst="rect">
            <a:avLst/>
          </a:prstGeom>
          <a:solidFill>
            <a:srgbClr val="3E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371600"/>
            <a:ext cx="3657600" cy="4754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371600"/>
            <a:ext cx="4439322" cy="4754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794500" y="6248400"/>
            <a:ext cx="8255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DB3B10F5-3944-4C35-BA9A-8BC09C56FBC7}" type="datetimeFigureOut">
              <a:rPr lang="en-US" smtClean="0"/>
              <a:pPr>
                <a:defRPr/>
              </a:pPr>
              <a:t>2/21/2022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8475" y="6248400"/>
            <a:ext cx="58261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371600"/>
            <a:ext cx="8340683" cy="258032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834068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>
          <a:xfrm>
            <a:off x="6794500" y="6248400"/>
            <a:ext cx="8255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DF51FA2E-A90C-41A7-BFCD-245AFE31336B}" type="datetimeFigureOut">
              <a:rPr lang="en-US" smtClean="0"/>
              <a:pPr>
                <a:defRPr/>
              </a:pPr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98475" y="6248400"/>
            <a:ext cx="58261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447800"/>
            <a:ext cx="3657600" cy="250412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447800"/>
            <a:ext cx="3657600" cy="4678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7"/>
          </p:nvPr>
        </p:nvSpPr>
        <p:spPr>
          <a:xfrm>
            <a:off x="6794500" y="6248400"/>
            <a:ext cx="8255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3BD8E536-A8AF-4EBA-8C88-C0321BBF7A57}" type="datetimeFigureOut">
              <a:rPr lang="en-US" smtClean="0"/>
              <a:pPr>
                <a:defRPr/>
              </a:pPr>
              <a:t>2/21/2022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8"/>
          </p:nvPr>
        </p:nvSpPr>
        <p:spPr>
          <a:xfrm>
            <a:off x="498475" y="6248400"/>
            <a:ext cx="58261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371600"/>
            <a:ext cx="3657413" cy="258032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371600"/>
            <a:ext cx="3657600" cy="258032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9"/>
          </p:nvPr>
        </p:nvSpPr>
        <p:spPr>
          <a:xfrm>
            <a:off x="6794500" y="6248400"/>
            <a:ext cx="8255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86C938D3-FEF1-408B-B7F6-69DCE3677BDC}" type="datetimeFigureOut">
              <a:rPr lang="en-US" smtClean="0"/>
              <a:pPr>
                <a:defRPr/>
              </a:pPr>
              <a:t>2/21/2022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20"/>
          </p:nvPr>
        </p:nvSpPr>
        <p:spPr>
          <a:xfrm>
            <a:off x="498475" y="6248400"/>
            <a:ext cx="58261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94500" y="6248400"/>
            <a:ext cx="8255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E9F766DF-978A-4A1B-A93A-E1B6B1C08712}" type="datetimeFigureOut">
              <a:rPr lang="en-US" smtClean="0"/>
              <a:pPr>
                <a:defRPr/>
              </a:pPr>
              <a:t>2/21/2022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8475" y="6248400"/>
            <a:ext cx="58261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04801" y="228600"/>
            <a:ext cx="2164079" cy="6477000"/>
          </a:xfrm>
          <a:prstGeom prst="rect">
            <a:avLst/>
          </a:prstGeom>
          <a:solidFill>
            <a:srgbClr val="8D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1905445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1" y="1447800"/>
            <a:ext cx="4803774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1904907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213" y="6423025"/>
            <a:ext cx="33162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2" name="Picture 11" descr="AEI_right_color_whitetyp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09600" y="304800"/>
            <a:ext cx="1600200" cy="86631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d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514600" y="228600"/>
            <a:ext cx="6324601" cy="990600"/>
          </a:xfrm>
          <a:prstGeom prst="rect">
            <a:avLst/>
          </a:prstGeom>
          <a:solidFill>
            <a:srgbClr val="3E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590800" y="255588"/>
            <a:ext cx="609600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1" y="1447800"/>
            <a:ext cx="8534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 flipH="1">
            <a:off x="2468880" y="228600"/>
            <a:ext cx="45720" cy="990600"/>
          </a:xfrm>
          <a:prstGeom prst="rect">
            <a:avLst/>
          </a:prstGeom>
          <a:solidFill>
            <a:srgbClr val="FFF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Rectangle 6"/>
          <p:cNvSpPr/>
          <p:nvPr userDrawn="1"/>
        </p:nvSpPr>
        <p:spPr>
          <a:xfrm>
            <a:off x="304801" y="228600"/>
            <a:ext cx="2164079" cy="990600"/>
          </a:xfrm>
          <a:prstGeom prst="rect">
            <a:avLst/>
          </a:prstGeom>
          <a:solidFill>
            <a:srgbClr val="8D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10" name="Picture 9" descr="AEI_right_color_whitetyp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609600" y="304800"/>
            <a:ext cx="1600200" cy="8663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9" r:id="rId11"/>
    <p:sldLayoutId id="2147484085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B2B2B2"/>
        </a:buClr>
        <a:buSzPct val="75000"/>
        <a:buFont typeface="Wingdings" pitchFamily="2" charset="2"/>
        <a:buChar char="n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B2B2B2"/>
        </a:buClr>
        <a:buSzPct val="75000"/>
        <a:buFont typeface="Wingdings" pitchFamily="2" charset="2"/>
        <a:buChar char="n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A view of a city&#10;&#10;Description automatically generate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" r="15069"/>
          <a:stretch/>
        </p:blipFill>
        <p:spPr bwMode="auto">
          <a:xfrm>
            <a:off x="0" y="228600"/>
            <a:ext cx="9144000" cy="623133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142;p27"/>
          <p:cNvSpPr txBox="1">
            <a:spLocks/>
          </p:cNvSpPr>
          <p:nvPr/>
        </p:nvSpPr>
        <p:spPr bwMode="auto">
          <a:xfrm>
            <a:off x="4533900" y="2461350"/>
            <a:ext cx="4453200" cy="19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68575" tIns="34275" rIns="68575" bIns="34275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defTabSz="914400"/>
            <a:r>
              <a:rPr lang="en-US" sz="4000" dirty="0">
                <a:solidFill>
                  <a:srgbClr val="003764"/>
                </a:solidFill>
              </a:rPr>
              <a:t>Architectural Engineering Institute</a:t>
            </a:r>
            <a:r>
              <a:rPr lang="en-US" dirty="0"/>
              <a:t>:</a:t>
            </a:r>
          </a:p>
          <a:p>
            <a:pPr defTabSz="914400"/>
            <a:endParaRPr lang="en-US" dirty="0"/>
          </a:p>
          <a:p>
            <a:pPr defTabSz="914400"/>
            <a:r>
              <a:rPr lang="en-US" sz="2800" dirty="0">
                <a:solidFill>
                  <a:srgbClr val="003764"/>
                </a:solidFill>
              </a:rPr>
              <a:t>Founding of the AEI XXX Chapter</a:t>
            </a:r>
          </a:p>
        </p:txBody>
      </p:sp>
      <p:sp>
        <p:nvSpPr>
          <p:cNvPr id="10" name="Google Shape;143;p27"/>
          <p:cNvSpPr/>
          <p:nvPr/>
        </p:nvSpPr>
        <p:spPr>
          <a:xfrm rot="10800000" flipH="1">
            <a:off x="1" y="857251"/>
            <a:ext cx="4042401" cy="4780901"/>
          </a:xfrm>
          <a:custGeom>
            <a:avLst/>
            <a:gdLst/>
            <a:ahLst/>
            <a:cxnLst/>
            <a:rect l="l" t="t" r="r" b="b"/>
            <a:pathLst>
              <a:path w="5389868" h="6374535" extrusionOk="0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44;p27"/>
          <p:cNvPicPr preferRelativeResize="0"/>
          <p:nvPr/>
        </p:nvPicPr>
        <p:blipFill rotWithShape="1">
          <a:blip r:embed="rId4">
            <a:alphaModFix/>
          </a:blip>
          <a:srcRect l="21275" r="19935"/>
          <a:stretch/>
        </p:blipFill>
        <p:spPr>
          <a:xfrm>
            <a:off x="2" y="857251"/>
            <a:ext cx="3925889" cy="4657972"/>
          </a:xfrm>
          <a:custGeom>
            <a:avLst/>
            <a:gdLst/>
            <a:ahLst/>
            <a:cxnLst/>
            <a:rect l="l" t="t" r="r" b="b"/>
            <a:pathLst>
              <a:path w="5234519" h="6210629" extrusionOk="0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2" name="Google Shape;145;p27"/>
          <p:cNvSpPr/>
          <p:nvPr/>
        </p:nvSpPr>
        <p:spPr>
          <a:xfrm>
            <a:off x="-859808" y="734323"/>
            <a:ext cx="4785600" cy="47808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867" y="2438524"/>
            <a:ext cx="2762250" cy="14954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4E15FE-C279-4E3C-AA4B-12269256BDFB}"/>
              </a:ext>
            </a:extLst>
          </p:cNvPr>
          <p:cNvSpPr txBox="1"/>
          <p:nvPr/>
        </p:nvSpPr>
        <p:spPr>
          <a:xfrm>
            <a:off x="4572000" y="857251"/>
            <a:ext cx="419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[Replace this image with a local image]</a:t>
            </a:r>
          </a:p>
        </p:txBody>
      </p:sp>
    </p:spTree>
    <p:extLst>
      <p:ext uri="{BB962C8B-B14F-4D97-AF65-F5344CB8AC3E}">
        <p14:creationId xmlns:p14="http://schemas.microsoft.com/office/powerpoint/2010/main" val="3116938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view of a city&#10;&#10;Description automatically generate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" r="15069"/>
          <a:stretch/>
        </p:blipFill>
        <p:spPr bwMode="auto">
          <a:xfrm>
            <a:off x="0" y="228600"/>
            <a:ext cx="9144000" cy="623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228600"/>
            <a:ext cx="9144000" cy="6231334"/>
          </a:xfrm>
          <a:prstGeom prst="rect">
            <a:avLst/>
          </a:prstGeom>
          <a:solidFill>
            <a:schemeClr val="accent6">
              <a:lumMod val="75000"/>
              <a:alpha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70986" y="2395408"/>
            <a:ext cx="6002028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br>
              <a:rPr kumimoji="0" lang="en-US" altLang="en-US" sz="30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5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3C8C7F-D8BE-4473-A85C-78DA42ABA997}"/>
              </a:ext>
            </a:extLst>
          </p:cNvPr>
          <p:cNvSpPr txBox="1"/>
          <p:nvPr/>
        </p:nvSpPr>
        <p:spPr>
          <a:xfrm>
            <a:off x="2476500" y="942672"/>
            <a:ext cx="419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[Replace this image with a local image]</a:t>
            </a:r>
          </a:p>
        </p:txBody>
      </p:sp>
    </p:spTree>
    <p:extLst>
      <p:ext uri="{BB962C8B-B14F-4D97-AF65-F5344CB8AC3E}">
        <p14:creationId xmlns:p14="http://schemas.microsoft.com/office/powerpoint/2010/main" val="540755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Committee Questions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823" y="2457449"/>
            <a:ext cx="3801274" cy="4144963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/>
              <a:t>Will the new Local Group start as a chapter or a committee under ASCE?</a:t>
            </a:r>
          </a:p>
          <a:p>
            <a:r>
              <a:rPr lang="en-US" i="1" dirty="0"/>
              <a:t>How will the bylaws be determined for the AEI Chapter?</a:t>
            </a:r>
          </a:p>
          <a:p>
            <a:r>
              <a:rPr lang="en-US" i="1" dirty="0"/>
              <a:t>Is there initial funding available to start the chapter? </a:t>
            </a:r>
          </a:p>
          <a:p>
            <a:r>
              <a:rPr lang="en-US" i="1" dirty="0"/>
              <a:t>Once established, what resources are available for the Chapter from ASCE?</a:t>
            </a:r>
          </a:p>
          <a:p>
            <a:r>
              <a:rPr lang="en-US" i="1" dirty="0"/>
              <a:t>What is the timeline of events for starting a Chapter?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2905" y="2457449"/>
            <a:ext cx="3801273" cy="4144963"/>
          </a:xfrm>
        </p:spPr>
        <p:txBody>
          <a:bodyPr/>
          <a:lstStyle/>
          <a:p>
            <a:r>
              <a:rPr lang="en-US" i="1" dirty="0"/>
              <a:t>What can ASCE help us with?</a:t>
            </a:r>
          </a:p>
          <a:p>
            <a:r>
              <a:rPr lang="en-US" i="1" dirty="0"/>
              <a:t>What can we help ASCE with?</a:t>
            </a:r>
          </a:p>
          <a:p>
            <a:r>
              <a:rPr lang="en-US" i="1" dirty="0"/>
              <a:t>What are ASCE’s goals for this chapter?</a:t>
            </a:r>
          </a:p>
          <a:p>
            <a:r>
              <a:rPr lang="en-US" i="1" dirty="0"/>
              <a:t>Will members need to join ASCE to be a part of the local chapter?</a:t>
            </a:r>
          </a:p>
          <a:p>
            <a:endParaRPr lang="en-US" i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B55E14-F03F-4341-900C-4724F7CB9DD3}"/>
              </a:ext>
            </a:extLst>
          </p:cNvPr>
          <p:cNvSpPr txBox="1">
            <a:spLocks/>
          </p:cNvSpPr>
          <p:nvPr/>
        </p:nvSpPr>
        <p:spPr bwMode="auto">
          <a:xfrm>
            <a:off x="498518" y="1356519"/>
            <a:ext cx="8035882" cy="62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Come prepared with questions for the Local ASCE Chapter and to find out how they can support you, but also how you can support them.</a:t>
            </a:r>
          </a:p>
          <a:p>
            <a:pPr defTabSz="9144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679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8CC4C3-90EA-4C23-B545-0ED93A028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List committee member names, positions, companies, etc.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Committee Members</a:t>
            </a:r>
          </a:p>
        </p:txBody>
      </p:sp>
    </p:spTree>
    <p:extLst>
      <p:ext uri="{BB962C8B-B14F-4D97-AF65-F5344CB8AC3E}">
        <p14:creationId xmlns:p14="http://schemas.microsoft.com/office/powerpoint/2010/main" val="1168230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Event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1" y="1257224"/>
            <a:ext cx="8534400" cy="5345188"/>
          </a:xfrm>
        </p:spPr>
        <p:txBody>
          <a:bodyPr/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81871-3199-4E80-AC5C-A073880C503E}"/>
              </a:ext>
            </a:extLst>
          </p:cNvPr>
          <p:cNvSpPr/>
          <p:nvPr/>
        </p:nvSpPr>
        <p:spPr>
          <a:xfrm>
            <a:off x="304800" y="1524000"/>
            <a:ext cx="8534400" cy="4800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[Insert an advertisement and/or the information from your first event following ASCE and AEI approval.]</a:t>
            </a:r>
          </a:p>
        </p:txBody>
      </p:sp>
    </p:spTree>
    <p:extLst>
      <p:ext uri="{BB962C8B-B14F-4D97-AF65-F5344CB8AC3E}">
        <p14:creationId xmlns:p14="http://schemas.microsoft.com/office/powerpoint/2010/main" val="3205871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Event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8F51D1A-3D9E-4C2D-BA5C-480E270CD797}"/>
              </a:ext>
            </a:extLst>
          </p:cNvPr>
          <p:cNvSpPr txBox="1">
            <a:spLocks/>
          </p:cNvSpPr>
          <p:nvPr/>
        </p:nvSpPr>
        <p:spPr bwMode="auto">
          <a:xfrm>
            <a:off x="304799" y="1295400"/>
            <a:ext cx="8534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List information on the attendees from your first event. This can include a breakdown on the number of people, the companies that they work for, their positions, if they expressed interest in joining the AEI Chapter, etc.</a:t>
            </a:r>
          </a:p>
          <a:p>
            <a:pPr defTabSz="9144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338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Event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FE7EDD-0DB2-4A4B-B885-87983C0CB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Have a plan for the next event and add the information here.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422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03E5DC-E53F-4772-877C-21D4C64C044A}"/>
              </a:ext>
            </a:extLst>
          </p:cNvPr>
          <p:cNvSpPr txBox="1">
            <a:spLocks/>
          </p:cNvSpPr>
          <p:nvPr/>
        </p:nvSpPr>
        <p:spPr bwMode="auto">
          <a:xfrm>
            <a:off x="304801" y="1447800"/>
            <a:ext cx="8534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Start to create a general idea of the types of events that your chapter plans to host in the future.</a:t>
            </a:r>
          </a:p>
          <a:p>
            <a:r>
              <a:rPr lang="en-US" dirty="0"/>
              <a:t>Consider having an organized</a:t>
            </a:r>
            <a:r>
              <a:rPr lang="en-US" baseline="0" dirty="0"/>
              <a:t> event every other month with a social event in between to start get started.</a:t>
            </a:r>
          </a:p>
          <a:p>
            <a:endParaRPr lang="en-US" dirty="0"/>
          </a:p>
          <a:p>
            <a:pPr defTabSz="914400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FE3240-37E5-462A-87C7-7ED6115A4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Events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976276"/>
              </p:ext>
            </p:extLst>
          </p:nvPr>
        </p:nvGraphicFramePr>
        <p:xfrm>
          <a:off x="2008909" y="3151414"/>
          <a:ext cx="5126182" cy="3020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2205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B4EB6E-7F5A-4415-84E2-56846BCA6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Events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751B583-8252-4AD0-93C2-7AA555189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Display pictures from your first event here or inspirational photos for future events.</a:t>
            </a:r>
          </a:p>
        </p:txBody>
      </p:sp>
    </p:spTree>
    <p:extLst>
      <p:ext uri="{BB962C8B-B14F-4D97-AF65-F5344CB8AC3E}">
        <p14:creationId xmlns:p14="http://schemas.microsoft.com/office/powerpoint/2010/main" val="1789992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599A6F-82D1-4BBF-B281-D2D90F2F0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98518" y="1371600"/>
            <a:ext cx="8188282" cy="4754563"/>
          </a:xfrm>
        </p:spPr>
        <p:txBody>
          <a:bodyPr anchor="ctr">
            <a:normAutofit/>
          </a:bodyPr>
          <a:lstStyle/>
          <a:p>
            <a:r>
              <a:rPr lang="en-US" sz="2000" dirty="0"/>
              <a:t>Outline your short and long term goals for your chapter.</a:t>
            </a:r>
          </a:p>
        </p:txBody>
      </p:sp>
    </p:spTree>
    <p:extLst>
      <p:ext uri="{BB962C8B-B14F-4D97-AF65-F5344CB8AC3E}">
        <p14:creationId xmlns:p14="http://schemas.microsoft.com/office/powerpoint/2010/main" val="763987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599A6F-82D1-4BBF-B281-D2D90F2F0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2EAE49-ACB2-43E1-9564-A3C8562EB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Research what other ASCE committees are doing/have done and how they are supported through the local ASCE chapter.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368684"/>
      </p:ext>
    </p:extLst>
  </p:cSld>
  <p:clrMapOvr>
    <a:masterClrMapping/>
  </p:clrMapOvr>
</p:sld>
</file>

<file path=ppt/theme/theme1.xml><?xml version="1.0" encoding="utf-8"?>
<a:theme xmlns:a="http://schemas.openxmlformats.org/drawingml/2006/main" name="ASCE_template_colors">
  <a:themeElements>
    <a:clrScheme name="ASCE">
      <a:dk1>
        <a:srgbClr val="003366"/>
      </a:dk1>
      <a:lt1>
        <a:sysClr val="window" lastClr="FFFFFF"/>
      </a:lt1>
      <a:dk2>
        <a:srgbClr val="4E5050"/>
      </a:dk2>
      <a:lt2>
        <a:srgbClr val="FFFFFF"/>
      </a:lt2>
      <a:accent1>
        <a:srgbClr val="7F7F7F"/>
      </a:accent1>
      <a:accent2>
        <a:srgbClr val="CCCCCC"/>
      </a:accent2>
      <a:accent3>
        <a:srgbClr val="005DAB"/>
      </a:accent3>
      <a:accent4>
        <a:srgbClr val="003366"/>
      </a:accent4>
      <a:accent5>
        <a:srgbClr val="990000"/>
      </a:accent5>
      <a:accent6>
        <a:srgbClr val="999999"/>
      </a:accent6>
      <a:hlink>
        <a:srgbClr val="ADADAD"/>
      </a:hlink>
      <a:folHlink>
        <a:srgbClr val="D5003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ASCE_template_colors.thmx</Template>
  <TotalTime>1889</TotalTime>
  <Words>362</Words>
  <Application>Microsoft Office PowerPoint</Application>
  <PresentationFormat>On-screen Show (4:3)</PresentationFormat>
  <Paragraphs>51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ASCE_template_colors</vt:lpstr>
      <vt:lpstr>PowerPoint Presentation</vt:lpstr>
      <vt:lpstr>Committee Members</vt:lpstr>
      <vt:lpstr>First Event</vt:lpstr>
      <vt:lpstr>First Event</vt:lpstr>
      <vt:lpstr>Next Event</vt:lpstr>
      <vt:lpstr>Future Events</vt:lpstr>
      <vt:lpstr>Future Events</vt:lpstr>
      <vt:lpstr>Goals</vt:lpstr>
      <vt:lpstr>Goals</vt:lpstr>
      <vt:lpstr>PowerPoint Presentation</vt:lpstr>
      <vt:lpstr>Committee Questions </vt:lpstr>
    </vt:vector>
  </TitlesOfParts>
  <Company>Breckenridge Design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Nancy Zimler</dc:creator>
  <cp:lastModifiedBy>Mary Taylor</cp:lastModifiedBy>
  <cp:revision>183</cp:revision>
  <cp:lastPrinted>2017-04-06T17:35:20Z</cp:lastPrinted>
  <dcterms:created xsi:type="dcterms:W3CDTF">2011-03-16T15:18:28Z</dcterms:created>
  <dcterms:modified xsi:type="dcterms:W3CDTF">2022-02-22T01:07:48Z</dcterms:modified>
</cp:coreProperties>
</file>