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62" r:id="rId3"/>
    <p:sldId id="363" r:id="rId4"/>
    <p:sldId id="344" r:id="rId5"/>
    <p:sldId id="3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EFE5F-8381-41EE-9FFF-4D05DEC36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C235D-0491-489F-B60B-B3BFF2D58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F60FE-B0D8-4E7C-8E4E-861008A59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F593C-04E7-4F12-8300-ED3AA81B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F53B-2AE7-4685-9FED-C4F336E0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20FA-F4B4-473E-82B8-623F3D9D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BCA9F-1AD3-44DA-BF5A-BE64C9459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2ADB4-703D-4309-BD7F-5AE95056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E78D9-2CE6-465E-9593-91991EFE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1B9C1-7E78-40A4-8F4C-E868C089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50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F3290E-05E4-4138-B295-C3ED3E2ED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1C914-0CE0-4911-B378-485914C90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AABC8-E3F2-4F97-9E81-C0BC6A5E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BE57A-19A1-4F31-94BA-40DB846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D06AB-22A6-491B-8A79-45C9C5B2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7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F44EC-682F-4BC4-9CBE-F04B4B34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3459-4049-43BB-B506-96E57537D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080BD-5B7D-402B-AC28-B6ABA198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651D1-B042-4956-B634-077E990E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941EC-DB07-465B-B2CD-C50C47D9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9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B17E-AC77-4EB9-A2A8-2256C185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6A59B-3E6B-41FE-8527-313B66B2D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6220C-40DD-4173-8A5C-B24EAE559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760AB-8CAA-4875-9BCD-B9D17A96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6F06-3015-46C3-A19F-735ACB67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6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C586-D970-4AA9-BED8-0B6DD1F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02888-CB21-405B-BE4E-A5771F4B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68C99-633C-4802-8467-1E7C5E569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92732-3C50-4D25-A54B-74D9B640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E72C4-B823-4DBF-B172-1774EE39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878FC-2BD8-4880-942A-3627A8E4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9537-E6AB-439F-B9BE-0DECCA04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240CC-EE5A-4818-9756-DCFFABD8B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4B9C9-6188-41CC-B82E-3EF5E1FE7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27098-BFF7-4593-81F9-57A575AC3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1AA6D-CE5E-43BD-8EF5-62C8A86B7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04F42-D0A7-41B8-8627-5D229380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95834A-7407-4C40-B188-12802E94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FD13E-03C0-4549-8AA6-9157ADBB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87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F248-4E27-418A-9285-8B5B87DB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69F8D-990C-40DC-AA8B-D95BFA0B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348FF-0651-4A59-8A57-4A191ABE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048AB-8D6F-4F06-985B-1D696827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3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6722A-95A3-4317-9E3C-9358E287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CC219-F9DD-4B05-A1DC-6FF783D8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5AB39-9AC2-44A8-9B5B-901964BF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8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06B1-BC42-44C1-AA12-1B3B36E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BBC43-48A1-4A7E-B779-E3B3C52BF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0F6C4-C273-479E-B6DE-5C681BD31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CD80A-6059-4477-AE86-BBC2B06A2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6AA32-1A3F-481A-A02B-A8E049ED5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726A0-BCF8-43F4-A5E8-836D713D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21FFF-E3F8-40B1-B44E-48A0CF36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0B8F3-CA45-4511-8C39-C6A1CBAF9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A7C1F-D814-4D20-960C-FFD51A03E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BE17E-BB8B-4F93-8756-013ABA634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76339-796F-44B1-AF79-0095E80BB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736D5-3B3D-4EC0-A074-317C3BB0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F83B31-E98E-4308-BFE3-13104A69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8EF09-32AF-4889-A648-BA10ABF3B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FD133-17D7-4A18-BD0B-14993B807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A6773-F64B-4DB3-846B-598B91DB22FA}" type="datetimeFigureOut">
              <a:rPr lang="en-US" smtClean="0"/>
              <a:t>12/01/2021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A725-2E23-44F8-BD3A-74D3D44AB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4D65E-C5AE-4B0E-9168-3968C4900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28BBD-5944-42C2-BC0F-006A8BFD8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guel.medina@duke.ed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28881E-E065-4DDD-91C3-5E6F74D85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19101"/>
            <a:ext cx="8615918" cy="164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BCBCB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Recursos Hídricos de Bolivia, Integración de Procesos del Ciclo Hidrológico, Desafíos de Cambio Climático, Adaptación y Oportunidades Profesionales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新細明體" charset="-120"/>
              <a:cs typeface="+mj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CCB779-22A1-41DC-AD34-8475A79C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004" y="2370473"/>
            <a:ext cx="7994313" cy="251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 sz="3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FEF800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Miguel A. Medina, Jr., Professional Hydrologist,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FEF800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Fellow, ASCE, Professor Emeritus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FEF800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Civil and Environmental Engineering, Duke University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miguel.medina@duke.edu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FEF800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Former President, American Institute of Hydrology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FEF800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Member, Executive Committee, ASCE CACC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EF800"/>
                </a:solidFill>
                <a:effectLst/>
                <a:uLnTx/>
                <a:uFillTx/>
                <a:latin typeface="Times New Roman" pitchFamily="18" charset="0"/>
                <a:ea typeface="新細明體" charset="-120"/>
                <a:cs typeface="+mn-cs"/>
              </a:rPr>
              <a:t>Committee on Adaptation to Climate Change (CACC)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EF800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7D3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US" altLang="zh-TW" sz="2600" b="1" i="0" u="none" strike="noStrike" kern="0" cap="none" spc="0" normalizeH="0" baseline="0" noProof="0" dirty="0">
              <a:ln>
                <a:noFill/>
              </a:ln>
              <a:solidFill>
                <a:srgbClr val="FEF800"/>
              </a:solidFill>
              <a:effectLst/>
              <a:uLnTx/>
              <a:uFillTx/>
              <a:latin typeface="Times New Roman" pitchFamily="18" charset="0"/>
              <a:ea typeface="新細明體" charset="-12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91F4E-A66E-4939-950B-9E5BE802822F}"/>
              </a:ext>
            </a:extLst>
          </p:cNvPr>
          <p:cNvSpPr txBox="1"/>
          <p:nvPr/>
        </p:nvSpPr>
        <p:spPr>
          <a:xfrm>
            <a:off x="4528906" y="5060148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COLEIC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Tarija, Bolivia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14-20 de noviembre de 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4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C4D3F6E-5447-43AF-A0FB-6FE21993F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47" y="743391"/>
            <a:ext cx="2417068" cy="5086665"/>
          </a:xfrm>
          <a:prstGeom prst="rect">
            <a:avLst/>
          </a:prstGeom>
        </p:spPr>
      </p:pic>
      <p:pic>
        <p:nvPicPr>
          <p:cNvPr id="5" name="Picture 4" descr="A group of people sitting in chairs in front of flags&#10;&#10;Description automatically generated with medium confidence">
            <a:extLst>
              <a:ext uri="{FF2B5EF4-FFF2-40B4-BE49-F238E27FC236}">
                <a16:creationId xmlns:a16="http://schemas.microsoft.com/office/drawing/2014/main" id="{067AACED-F296-4D25-B0A2-737435A41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13" y="743391"/>
            <a:ext cx="7128003" cy="51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80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5B66C4F8-4A8B-433F-B45D-6EAC83914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35" y="209248"/>
            <a:ext cx="5288631" cy="6309703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1BC25146-F3CE-41D1-B2C4-98B2AE142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75" y="209249"/>
            <a:ext cx="4066311" cy="630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9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597037-1DE0-4A9E-A548-54E1B8AFF465}"/>
              </a:ext>
            </a:extLst>
          </p:cNvPr>
          <p:cNvSpPr txBox="1"/>
          <p:nvPr/>
        </p:nvSpPr>
        <p:spPr>
          <a:xfrm>
            <a:off x="4106174" y="573655"/>
            <a:ext cx="74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Tarija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230C2B56-0CD0-45AD-B911-2CFFA4D0A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1" y="3172453"/>
            <a:ext cx="4706044" cy="34462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BC328-60B3-43D5-BA35-77226C7793A3}"/>
              </a:ext>
            </a:extLst>
          </p:cNvPr>
          <p:cNvSpPr txBox="1"/>
          <p:nvPr/>
        </p:nvSpPr>
        <p:spPr>
          <a:xfrm>
            <a:off x="966159" y="560807"/>
            <a:ext cx="218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Precipitation Stations</a:t>
            </a:r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2EF1D13F-FD2C-4298-A2B0-17C8BA775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13" y="239293"/>
            <a:ext cx="907322" cy="1386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29849F-A637-4DBB-A787-D1530984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259" y="528275"/>
            <a:ext cx="6364776" cy="6090432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C2DE45CA-708C-4B36-BA45-8B8449E23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2" y="1790265"/>
            <a:ext cx="4731880" cy="1108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69CA6-6CE5-46FE-9ABB-C53EF0E07263}"/>
              </a:ext>
            </a:extLst>
          </p:cNvPr>
          <p:cNvSpPr txBox="1"/>
          <p:nvPr/>
        </p:nvSpPr>
        <p:spPr>
          <a:xfrm>
            <a:off x="1152729" y="930139"/>
            <a:ext cx="156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(pluviómetros)</a:t>
            </a:r>
          </a:p>
        </p:txBody>
      </p:sp>
    </p:spTree>
    <p:extLst>
      <p:ext uri="{BB962C8B-B14F-4D97-AF65-F5344CB8AC3E}">
        <p14:creationId xmlns:p14="http://schemas.microsoft.com/office/powerpoint/2010/main" val="376621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9D0D31-4F8C-4BF7-BF87-FE2F039A41CC}"/>
              </a:ext>
            </a:extLst>
          </p:cNvPr>
          <p:cNvSpPr txBox="1"/>
          <p:nvPr/>
        </p:nvSpPr>
        <p:spPr>
          <a:xfrm>
            <a:off x="1204334" y="1548123"/>
            <a:ext cx="3662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National Bolivian TV Network UNITEL</a:t>
            </a:r>
          </a:p>
          <a:p>
            <a:r>
              <a:rPr lang="en-US" dirty="0">
                <a:solidFill>
                  <a:schemeClr val="bg1"/>
                </a:solidFill>
              </a:rPr>
              <a:t>news crew interviews Dr. Medina live</a:t>
            </a:r>
          </a:p>
          <a:p>
            <a:r>
              <a:rPr lang="en-US" dirty="0">
                <a:solidFill>
                  <a:schemeClr val="bg1"/>
                </a:solidFill>
              </a:rPr>
              <a:t>at the Hotel Vendimia lobby on</a:t>
            </a:r>
          </a:p>
          <a:p>
            <a:r>
              <a:rPr lang="en-US" dirty="0">
                <a:solidFill>
                  <a:schemeClr val="bg1"/>
                </a:solidFill>
              </a:rPr>
              <a:t>November 18, 2021 in Tarija, Bolivia</a:t>
            </a:r>
          </a:p>
        </p:txBody>
      </p:sp>
      <p:pic>
        <p:nvPicPr>
          <p:cNvPr id="5" name="Picture 4" descr="A picture containing text, person, outdoor, ground&#10;&#10;Description automatically generated">
            <a:extLst>
              <a:ext uri="{FF2B5EF4-FFF2-40B4-BE49-F238E27FC236}">
                <a16:creationId xmlns:a16="http://schemas.microsoft.com/office/drawing/2014/main" id="{8EB03606-F06C-4779-936E-A4BE77756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32" y="286378"/>
            <a:ext cx="5405739" cy="6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7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117</Words>
  <Application>Microsoft Office PowerPoint</Application>
  <PresentationFormat>Widescreen</PresentationFormat>
  <Paragraphs>18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Medina, Ph.D.</dc:creator>
  <cp:lastModifiedBy>Miguel Medina, Ph.D.</cp:lastModifiedBy>
  <cp:revision>12</cp:revision>
  <dcterms:created xsi:type="dcterms:W3CDTF">2021-12-01T14:29:01Z</dcterms:created>
  <dcterms:modified xsi:type="dcterms:W3CDTF">2021-12-01T17:01:11Z</dcterms:modified>
</cp:coreProperties>
</file>