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8846" autoAdjust="0"/>
  </p:normalViewPr>
  <p:slideViewPr>
    <p:cSldViewPr>
      <p:cViewPr varScale="1">
        <p:scale>
          <a:sx n="57" d="100"/>
          <a:sy n="57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E0B26-50E7-4039-BFA7-95C308E7611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2B84E-9505-42D4-97F5-7ECEF4D3B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2B84E-9505-42D4-97F5-7ECEF4D3B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FDF5B-B0E2-420B-B2CD-8861D80C08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FDF5B-B0E2-420B-B2CD-8861D80C08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FDF5B-B0E2-420B-B2CD-8861D80C08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FDF5B-B0E2-420B-B2CD-8861D80C08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758385-504C-4959-9FFF-D2CD44F8527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0AC17B-9E30-47CD-8AD7-685BEE0B18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ville.org/activities.html" TargetMode="External"/><Relationship Id="rId2" Type="http://schemas.openxmlformats.org/officeDocument/2006/relationships/hyperlink" Target="http://www.asce.org/pre-college_outreach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iscovere.org/our-activities" TargetMode="External"/><Relationship Id="rId4" Type="http://schemas.openxmlformats.org/officeDocument/2006/relationships/hyperlink" Target="http://www.discovere.org/volunteers-educator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NEASCE K-12 Outreach</a:t>
            </a:r>
            <a:endParaRPr lang="en-US" dirty="0"/>
          </a:p>
        </p:txBody>
      </p:sp>
      <p:pic>
        <p:nvPicPr>
          <p:cNvPr id="1026" name="Picture 2" descr="\\omtrsrv1\users\johsmith\2013 Trans Con\Logos\ASCE Logo NE S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05000" cy="8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/>
          <a:p>
            <a:r>
              <a:rPr lang="en-US" sz="2400" dirty="0" smtClean="0"/>
              <a:t>Paper Bridge</a:t>
            </a:r>
          </a:p>
          <a:p>
            <a:endParaRPr lang="en-US" sz="2400" dirty="0" smtClean="0"/>
          </a:p>
          <a:p>
            <a:r>
              <a:rPr lang="en-US" sz="2400" dirty="0" smtClean="0"/>
              <a:t>Straw Shapes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Suspension Bridge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Hands On Glossary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Building Big Kit (4-6)</a:t>
            </a:r>
            <a:endParaRPr lang="en-US" sz="4000" dirty="0"/>
          </a:p>
        </p:txBody>
      </p:sp>
      <p:pic>
        <p:nvPicPr>
          <p:cNvPr id="10242" name="Picture 2" descr="BUILDING 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7617"/>
            <a:ext cx="3124200" cy="2250383"/>
          </a:xfrm>
          <a:prstGeom prst="rect">
            <a:avLst/>
          </a:prstGeom>
          <a:noFill/>
        </p:spPr>
      </p:pic>
      <p:pic>
        <p:nvPicPr>
          <p:cNvPr id="10244" name="Picture 4" descr="Illustration of square shape versus triangle shap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0417" y="1295400"/>
            <a:ext cx="2571750" cy="1771651"/>
          </a:xfrm>
          <a:prstGeom prst="rect">
            <a:avLst/>
          </a:prstGeom>
          <a:noFill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/>
          <a:srcRect l="20313" t="29791" r="18750" b="10909"/>
          <a:stretch>
            <a:fillRect/>
          </a:stretch>
        </p:blipFill>
        <p:spPr bwMode="auto">
          <a:xfrm>
            <a:off x="4336992" y="3581400"/>
            <a:ext cx="4038600" cy="294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8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Paper Tower (Zoom)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Straw Shapes (Building Big)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Blow It Away (Fetch)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Hang Time (Fetch)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Mixed Ages Kit</a:t>
            </a:r>
            <a:endParaRPr lang="en-US" sz="4000" dirty="0"/>
          </a:p>
        </p:txBody>
      </p:sp>
      <p:pic>
        <p:nvPicPr>
          <p:cNvPr id="9220" name="Picture 4" descr="Ruff Ruff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599"/>
            <a:ext cx="1771650" cy="2800351"/>
          </a:xfrm>
          <a:prstGeom prst="rect">
            <a:avLst/>
          </a:prstGeom>
          <a:noFill/>
        </p:spPr>
      </p:pic>
      <p:pic>
        <p:nvPicPr>
          <p:cNvPr id="9218" name="Picture 2" descr="FETCH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371599"/>
            <a:ext cx="1981200" cy="1219201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453707"/>
            <a:ext cx="3724275" cy="2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4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6-ft. long through truss bridge</a:t>
            </a:r>
          </a:p>
          <a:p>
            <a:pPr lvl="1"/>
            <a:r>
              <a:rPr lang="en-US" sz="2200" dirty="0" smtClean="0"/>
              <a:t>Structurally sound up to 175-lb</a:t>
            </a:r>
          </a:p>
          <a:p>
            <a:pPr lvl="1"/>
            <a:r>
              <a:rPr lang="en-US" sz="2200" dirty="0" smtClean="0"/>
              <a:t>Aluminum members (~2-ft. long)</a:t>
            </a:r>
          </a:p>
          <a:p>
            <a:pPr lvl="1"/>
            <a:r>
              <a:rPr lang="en-US" sz="2200" dirty="0" smtClean="0"/>
              <a:t>Hinged plywood deck</a:t>
            </a:r>
          </a:p>
          <a:p>
            <a:r>
              <a:rPr lang="en-US" sz="2400" dirty="0" smtClean="0"/>
              <a:t>Stored in a softball bag</a:t>
            </a:r>
          </a:p>
          <a:p>
            <a:r>
              <a:rPr lang="en-US" sz="2400" dirty="0" smtClean="0"/>
              <a:t>Purchased from Professor at </a:t>
            </a:r>
            <a:br>
              <a:rPr lang="en-US" sz="2400" dirty="0" smtClean="0"/>
            </a:br>
            <a:r>
              <a:rPr lang="en-US" sz="2400" dirty="0" smtClean="0"/>
              <a:t>Missouri University of </a:t>
            </a:r>
            <a:br>
              <a:rPr lang="en-US" sz="2400" dirty="0" smtClean="0"/>
            </a:br>
            <a:r>
              <a:rPr lang="en-US" sz="2400" dirty="0" smtClean="0"/>
              <a:t>Science &amp; Technology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Bridge Kit</a:t>
            </a:r>
            <a:endParaRPr lang="en-US" sz="4000" dirty="0"/>
          </a:p>
        </p:txBody>
      </p:sp>
      <p:pic>
        <p:nvPicPr>
          <p:cNvPr id="8193" name="Picture 1" descr="2008 September 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599"/>
            <a:ext cx="381615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2008 September 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4" y="865299"/>
            <a:ext cx="1666876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7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ASCE</a:t>
            </a:r>
          </a:p>
          <a:p>
            <a:pPr lvl="1"/>
            <a:r>
              <a:rPr lang="en-US" dirty="0" smtClean="0">
                <a:hlinkClick r:id="rId2"/>
              </a:rPr>
              <a:t>www.asce.org/pre-college_outreach/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www.asceville.org/activities.html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DiscoverE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www.discovere.org/volunteers-educators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www.discovere.org/our-activities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PBS Design Squad</a:t>
            </a:r>
          </a:p>
          <a:p>
            <a:r>
              <a:rPr lang="en-US" dirty="0" smtClean="0"/>
              <a:t>Teach Engineering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8382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Primary Outreach Contact:</a:t>
            </a:r>
          </a:p>
          <a:p>
            <a:pPr marL="109728" indent="0">
              <a:buNone/>
            </a:pPr>
            <a:r>
              <a:rPr lang="en-US" dirty="0" smtClean="0"/>
              <a:t>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John Smith, NEASCE Vice President</a:t>
            </a:r>
          </a:p>
          <a:p>
            <a:pPr marL="109728" indent="0">
              <a:buNone/>
            </a:pPr>
            <a:r>
              <a:rPr lang="en-US" dirty="0" smtClean="0"/>
              <a:t>   John.Smith@hdrinc.com , 402-399-1007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Other Contacts: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Joe </a:t>
            </a:r>
            <a:r>
              <a:rPr lang="en-US" dirty="0" err="1" smtClean="0"/>
              <a:t>Flaxbeard</a:t>
            </a:r>
            <a:r>
              <a:rPr lang="en-US" dirty="0" smtClean="0"/>
              <a:t>, NEASCE President Elect</a:t>
            </a:r>
          </a:p>
          <a:p>
            <a:pPr marL="109728" indent="0">
              <a:buNone/>
            </a:pPr>
            <a:r>
              <a:rPr lang="en-US" dirty="0"/>
              <a:t>   </a:t>
            </a:r>
            <a:r>
              <a:rPr lang="en-US" dirty="0" smtClean="0"/>
              <a:t>Joe.Flaxbeard@LRA-INC.com , 402-496-2498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  Or any NEASCE Board Member</a:t>
            </a:r>
          </a:p>
          <a:p>
            <a:pPr marL="109728" indent="0">
              <a:buNone/>
            </a:pPr>
            <a:r>
              <a:rPr lang="en-US" dirty="0" smtClean="0"/>
              <a:t>      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4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924800" cy="4525963"/>
          </a:xfrm>
        </p:spPr>
        <p:txBody>
          <a:bodyPr/>
          <a:lstStyle/>
          <a:p>
            <a:r>
              <a:rPr lang="en-US" dirty="0" smtClean="0"/>
              <a:t>Past Activities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Plans for 2014 – 2015</a:t>
            </a:r>
          </a:p>
          <a:p>
            <a:endParaRPr lang="en-US" dirty="0"/>
          </a:p>
          <a:p>
            <a:r>
              <a:rPr lang="en-US" dirty="0" smtClean="0"/>
              <a:t>Resources Available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NEASCE K-12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OPS </a:t>
            </a:r>
            <a:r>
              <a:rPr lang="en-US" dirty="0"/>
              <a:t>Career </a:t>
            </a:r>
            <a:r>
              <a:rPr lang="en-US" dirty="0" smtClean="0"/>
              <a:t>Fair</a:t>
            </a:r>
          </a:p>
          <a:p>
            <a:pPr lvl="1"/>
            <a:r>
              <a:rPr lang="en-US" dirty="0" smtClean="0"/>
              <a:t>Booth &amp; Displays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Avery </a:t>
            </a:r>
            <a:r>
              <a:rPr lang="en-US" dirty="0"/>
              <a:t>Elementary Career </a:t>
            </a:r>
            <a:r>
              <a:rPr lang="en-US" dirty="0" smtClean="0"/>
              <a:t>Fair</a:t>
            </a:r>
          </a:p>
          <a:p>
            <a:pPr lvl="1"/>
            <a:r>
              <a:rPr lang="en-US" dirty="0" smtClean="0"/>
              <a:t>Presentation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Benson </a:t>
            </a:r>
            <a:r>
              <a:rPr lang="en-US" dirty="0"/>
              <a:t>High School Career </a:t>
            </a:r>
            <a:r>
              <a:rPr lang="en-US" dirty="0" smtClean="0"/>
              <a:t>Fair</a:t>
            </a:r>
          </a:p>
          <a:p>
            <a:pPr lvl="1"/>
            <a:r>
              <a:rPr lang="en-US" dirty="0" smtClean="0"/>
              <a:t>Booth &amp; Displays</a:t>
            </a:r>
          </a:p>
          <a:p>
            <a:pPr lvl="1"/>
            <a:r>
              <a:rPr lang="en-US" dirty="0" smtClean="0"/>
              <a:t>Activity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07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PKI/UNO Open </a:t>
            </a:r>
            <a:r>
              <a:rPr lang="en-US" dirty="0" smtClean="0"/>
              <a:t>House</a:t>
            </a:r>
          </a:p>
          <a:p>
            <a:pPr lvl="1"/>
            <a:r>
              <a:rPr lang="en-US" dirty="0" smtClean="0"/>
              <a:t>Booth &amp; Displays</a:t>
            </a:r>
          </a:p>
          <a:p>
            <a:pPr lvl="1"/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Activity</a:t>
            </a:r>
          </a:p>
          <a:p>
            <a:pPr lvl="1"/>
            <a:endParaRPr lang="en-US" dirty="0"/>
          </a:p>
          <a:p>
            <a:r>
              <a:rPr lang="en-US" dirty="0"/>
              <a:t>Omaha Children’s Museum </a:t>
            </a:r>
            <a:r>
              <a:rPr lang="en-US" dirty="0" smtClean="0"/>
              <a:t>Exhibition</a:t>
            </a:r>
          </a:p>
          <a:p>
            <a:pPr lvl="1"/>
            <a:r>
              <a:rPr lang="en-US" dirty="0" smtClean="0"/>
              <a:t>Activity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Beadle Middle School Summer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Activity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PKI Open House</a:t>
            </a:r>
          </a:p>
          <a:p>
            <a:pPr lvl="1"/>
            <a:r>
              <a:rPr lang="en-US" dirty="0" smtClean="0"/>
              <a:t>Fall Open House a Success!</a:t>
            </a:r>
          </a:p>
          <a:p>
            <a:pPr lvl="1"/>
            <a:r>
              <a:rPr lang="en-US" dirty="0" smtClean="0"/>
              <a:t>March 2015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Benson High School Career Fair</a:t>
            </a:r>
          </a:p>
          <a:p>
            <a:pPr lvl="1"/>
            <a:r>
              <a:rPr lang="en-US" dirty="0" smtClean="0"/>
              <a:t>March 2015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E-Week School Blitz</a:t>
            </a:r>
          </a:p>
          <a:p>
            <a:pPr lvl="1"/>
            <a:r>
              <a:rPr lang="en-US" dirty="0" smtClean="0"/>
              <a:t>Feb. 22 – 28, 2015</a:t>
            </a:r>
          </a:p>
          <a:p>
            <a:endParaRPr lang="en-US" dirty="0"/>
          </a:p>
          <a:p>
            <a:r>
              <a:rPr lang="en-US" dirty="0" smtClean="0"/>
              <a:t>Community Engineering Day</a:t>
            </a:r>
          </a:p>
          <a:p>
            <a:pPr lvl="1"/>
            <a:r>
              <a:rPr lang="en-US" dirty="0" smtClean="0"/>
              <a:t>E-Week, Feb. 2015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2014 - 2015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5 – 6 Classrooms (Teacher Contacts)</a:t>
            </a:r>
          </a:p>
          <a:p>
            <a:endParaRPr lang="en-US" dirty="0"/>
          </a:p>
          <a:p>
            <a:r>
              <a:rPr lang="en-US" dirty="0" smtClean="0"/>
              <a:t>10 – 12 Volunteers for Presentations</a:t>
            </a:r>
          </a:p>
          <a:p>
            <a:endParaRPr lang="en-US" dirty="0"/>
          </a:p>
          <a:p>
            <a:r>
              <a:rPr lang="en-US" dirty="0" smtClean="0"/>
              <a:t>1 – 2 Volunteers to Organize Handouts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1 – 2 Volunteers to Support Preparation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E-WEEK School Blitz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572000" cy="4525963"/>
          </a:xfrm>
        </p:spPr>
        <p:txBody>
          <a:bodyPr/>
          <a:lstStyle/>
          <a:p>
            <a:r>
              <a:rPr lang="en-US" dirty="0" smtClean="0"/>
              <a:t>Presenters:</a:t>
            </a:r>
          </a:p>
          <a:p>
            <a:pPr lvl="1"/>
            <a:r>
              <a:rPr lang="en-US" dirty="0" smtClean="0"/>
              <a:t>Coordinate final scheduling with Teachers</a:t>
            </a:r>
          </a:p>
          <a:p>
            <a:pPr lvl="1"/>
            <a:r>
              <a:rPr lang="en-US" dirty="0" smtClean="0"/>
              <a:t>Tailor presentation to classroom</a:t>
            </a:r>
          </a:p>
          <a:p>
            <a:pPr lvl="2"/>
            <a:r>
              <a:rPr lang="en-US" dirty="0" smtClean="0"/>
              <a:t>Age Range</a:t>
            </a:r>
          </a:p>
          <a:p>
            <a:pPr lvl="2"/>
            <a:r>
              <a:rPr lang="en-US" dirty="0" smtClean="0"/>
              <a:t>Allotted Time</a:t>
            </a:r>
          </a:p>
          <a:p>
            <a:pPr lvl="2"/>
            <a:r>
              <a:rPr lang="en-US" dirty="0" smtClean="0"/>
              <a:t>Teacher Recommendations</a:t>
            </a:r>
          </a:p>
          <a:p>
            <a:pPr lvl="1"/>
            <a:r>
              <a:rPr lang="en-US" dirty="0" smtClean="0"/>
              <a:t>Plan an activity</a:t>
            </a:r>
            <a:endParaRPr lang="en-US" dirty="0"/>
          </a:p>
          <a:p>
            <a:pPr lvl="1"/>
            <a:r>
              <a:rPr lang="en-US" dirty="0" smtClean="0"/>
              <a:t>Present during E-Week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525963"/>
          </a:xfrm>
        </p:spPr>
        <p:txBody>
          <a:bodyPr/>
          <a:lstStyle/>
          <a:p>
            <a:r>
              <a:rPr lang="en-US" dirty="0" smtClean="0"/>
              <a:t>Other Volunteers:</a:t>
            </a:r>
          </a:p>
          <a:p>
            <a:pPr lvl="1"/>
            <a:r>
              <a:rPr lang="en-US" dirty="0" smtClean="0"/>
              <a:t>Make an initial contact with the teacher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a previously used presentation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handouts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E-WEEK School </a:t>
            </a:r>
            <a:r>
              <a:rPr lang="en-US" dirty="0" smtClean="0"/>
              <a:t>Blitz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105400" cy="5376672"/>
          </a:xfrm>
        </p:spPr>
        <p:txBody>
          <a:bodyPr/>
          <a:lstStyle/>
          <a:p>
            <a:r>
              <a:rPr lang="en-US" dirty="0" smtClean="0"/>
              <a:t>Outreach Kits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Training Videos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Activities Information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YouTube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8077200" cy="4386072"/>
          </a:xfrm>
        </p:spPr>
        <p:txBody>
          <a:bodyPr/>
          <a:lstStyle/>
          <a:p>
            <a:r>
              <a:rPr lang="en-US" dirty="0"/>
              <a:t>Self contained “introduction to engineering</a:t>
            </a:r>
            <a:r>
              <a:rPr lang="en-US" dirty="0" smtClean="0"/>
              <a:t>”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Nebraska Section outreach effort</a:t>
            </a:r>
          </a:p>
          <a:p>
            <a:pPr lvl="1"/>
            <a:r>
              <a:rPr lang="en-US" dirty="0"/>
              <a:t>Three Plastic Totes with Activities</a:t>
            </a:r>
          </a:p>
          <a:p>
            <a:pPr lvl="1"/>
            <a:r>
              <a:rPr lang="en-US" dirty="0"/>
              <a:t>Bridge Kit</a:t>
            </a:r>
          </a:p>
          <a:p>
            <a:pPr lvl="1"/>
            <a:r>
              <a:rPr lang="en-US" dirty="0" smtClean="0"/>
              <a:t>“Building </a:t>
            </a:r>
            <a:r>
              <a:rPr lang="en-US" dirty="0"/>
              <a:t>Big” </a:t>
            </a:r>
            <a:r>
              <a:rPr lang="en-US" dirty="0" smtClean="0"/>
              <a:t>DVDs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Kits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 smtClean="0"/>
              <a:t>Flinker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Gumdrop Dome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Paper Tower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Zoom Into Engineering Kit (K-3)</a:t>
            </a:r>
            <a:endParaRPr lang="en-US" sz="4000" dirty="0"/>
          </a:p>
        </p:txBody>
      </p:sp>
      <p:pic>
        <p:nvPicPr>
          <p:cNvPr id="11266" name="Picture 2" descr="How to get your kids exci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5147358" cy="2590800"/>
          </a:xfrm>
          <a:prstGeom prst="rect">
            <a:avLst/>
          </a:prstGeom>
          <a:noFill/>
        </p:spPr>
      </p:pic>
      <p:pic>
        <p:nvPicPr>
          <p:cNvPr id="11268" name="Picture 4" descr="2008 September 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27263"/>
            <a:ext cx="4156017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2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502</TotalTime>
  <Words>349</Words>
  <Application>Microsoft Office PowerPoint</Application>
  <PresentationFormat>On-screen Show (4:3)</PresentationFormat>
  <Paragraphs>140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NEASCE K-12 Outreach</vt:lpstr>
      <vt:lpstr>NEASCE K-12 Outreach</vt:lpstr>
      <vt:lpstr>Past Activities</vt:lpstr>
      <vt:lpstr>Plans For 2014 - 2015</vt:lpstr>
      <vt:lpstr>E-WEEK School Blitz</vt:lpstr>
      <vt:lpstr>E-WEEK School Blitz</vt:lpstr>
      <vt:lpstr>Resources Available</vt:lpstr>
      <vt:lpstr>Outreach Kits</vt:lpstr>
      <vt:lpstr>Zoom Into Engineering Kit (K-3)</vt:lpstr>
      <vt:lpstr>Building Big Kit (4-6)</vt:lpstr>
      <vt:lpstr>Mixed Ages Kit</vt:lpstr>
      <vt:lpstr>Bridge Kit</vt:lpstr>
      <vt:lpstr>Training &amp;  Activities</vt:lpstr>
      <vt:lpstr>PowerPoint Presentation</vt:lpstr>
    </vt:vector>
  </TitlesOfParts>
  <Company>HDR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Civil Engineering?</dc:title>
  <dc:creator>johsmith</dc:creator>
  <cp:lastModifiedBy>Smith</cp:lastModifiedBy>
  <cp:revision>39</cp:revision>
  <dcterms:created xsi:type="dcterms:W3CDTF">2014-06-18T02:52:14Z</dcterms:created>
  <dcterms:modified xsi:type="dcterms:W3CDTF">2014-11-20T04:08:19Z</dcterms:modified>
</cp:coreProperties>
</file>