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57" r:id="rId5"/>
    <p:sldId id="258" r:id="rId6"/>
    <p:sldId id="259" r:id="rId7"/>
    <p:sldId id="261" r:id="rId8"/>
    <p:sldId id="262" r:id="rId9"/>
    <p:sldId id="260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5" autoAdjust="0"/>
    <p:restoredTop sz="94660"/>
  </p:normalViewPr>
  <p:slideViewPr>
    <p:cSldViewPr>
      <p:cViewPr varScale="1">
        <p:scale>
          <a:sx n="108" d="100"/>
          <a:sy n="108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1" y="777876"/>
            <a:ext cx="9144634" cy="5318124"/>
          </a:xfrm>
          <a:solidFill>
            <a:schemeClr val="bg1"/>
          </a:solidFill>
        </p:spPr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34000" y="2351088"/>
            <a:ext cx="3843337" cy="687387"/>
          </a:xfrm>
        </p:spPr>
        <p:txBody>
          <a:bodyPr anchor="ctr"/>
          <a:lstStyle>
            <a:lvl1pPr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5303837"/>
            <a:ext cx="4770437" cy="487363"/>
          </a:xfrm>
        </p:spPr>
        <p:txBody>
          <a:bodyPr anchor="b"/>
          <a:lstStyle>
            <a:lvl1pPr marL="0" inden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52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453149" y="777874"/>
            <a:ext cx="3690851" cy="5318125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777874"/>
            <a:ext cx="4264429" cy="53181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90875" y="3374965"/>
            <a:ext cx="5104333" cy="2647605"/>
          </a:xfrm>
        </p:spPr>
        <p:txBody>
          <a:bodyPr anchor="b" anchorCtr="0"/>
          <a:lstStyle>
            <a:lvl1pPr marL="0" algn="l"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990599"/>
            <a:ext cx="8778876" cy="533399"/>
          </a:xfrm>
        </p:spPr>
        <p:txBody>
          <a:bodyPr anchor="t"/>
          <a:lstStyle>
            <a:lvl1pPr marL="0" algn="l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12968" y="311753"/>
            <a:ext cx="5857701" cy="6314721"/>
            <a:chOff x="2612968" y="311753"/>
            <a:chExt cx="5857701" cy="6314721"/>
          </a:xfrm>
        </p:grpSpPr>
        <p:sp>
          <p:nvSpPr>
            <p:cNvPr id="11" name="Rectangle 10"/>
            <p:cNvSpPr/>
            <p:nvPr userDrawn="1"/>
          </p:nvSpPr>
          <p:spPr>
            <a:xfrm rot="1507581">
              <a:off x="5545862" y="311753"/>
              <a:ext cx="762000" cy="63147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507581">
              <a:off x="6016916" y="311753"/>
              <a:ext cx="762000" cy="63147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HDR Black BG"/>
            <p:cNvSpPr/>
            <p:nvPr userDrawn="1"/>
          </p:nvSpPr>
          <p:spPr>
            <a:xfrm>
              <a:off x="2612968" y="777875"/>
              <a:ext cx="4493594" cy="5318125"/>
            </a:xfrm>
            <a:custGeom>
              <a:avLst/>
              <a:gdLst>
                <a:gd name="connsiteX0" fmla="*/ 0 w 3361386"/>
                <a:gd name="connsiteY0" fmla="*/ 6903076 h 6903076"/>
                <a:gd name="connsiteX1" fmla="*/ 927279 w 3361386"/>
                <a:gd name="connsiteY1" fmla="*/ 6877318 h 6903076"/>
                <a:gd name="connsiteX2" fmla="*/ 3361386 w 3361386"/>
                <a:gd name="connsiteY2" fmla="*/ 12879 h 6903076"/>
                <a:gd name="connsiteX3" fmla="*/ 0 w 3361386"/>
                <a:gd name="connsiteY3" fmla="*/ 0 h 6903076"/>
                <a:gd name="connsiteX4" fmla="*/ 0 w 3361386"/>
                <a:gd name="connsiteY4" fmla="*/ 6903076 h 6903076"/>
                <a:gd name="connsiteX0" fmla="*/ 0 w 3361386"/>
                <a:gd name="connsiteY0" fmla="*/ 6903076 h 6903076"/>
                <a:gd name="connsiteX1" fmla="*/ 927279 w 3361386"/>
                <a:gd name="connsiteY1" fmla="*/ 6877318 h 6903076"/>
                <a:gd name="connsiteX2" fmla="*/ 3361386 w 3361386"/>
                <a:gd name="connsiteY2" fmla="*/ 12879 h 6903076"/>
                <a:gd name="connsiteX3" fmla="*/ 0 w 3361386"/>
                <a:gd name="connsiteY3" fmla="*/ 0 h 6903076"/>
                <a:gd name="connsiteX4" fmla="*/ 0 w 3361386"/>
                <a:gd name="connsiteY4" fmla="*/ 6903076 h 6903076"/>
                <a:gd name="connsiteX0" fmla="*/ 0 w 3361386"/>
                <a:gd name="connsiteY0" fmla="*/ 6903076 h 6903076"/>
                <a:gd name="connsiteX1" fmla="*/ 927279 w 3361386"/>
                <a:gd name="connsiteY1" fmla="*/ 6877318 h 6903076"/>
                <a:gd name="connsiteX2" fmla="*/ 3361386 w 3361386"/>
                <a:gd name="connsiteY2" fmla="*/ 0 h 6903076"/>
                <a:gd name="connsiteX3" fmla="*/ 0 w 3361386"/>
                <a:gd name="connsiteY3" fmla="*/ 0 h 6903076"/>
                <a:gd name="connsiteX4" fmla="*/ 0 w 3361386"/>
                <a:gd name="connsiteY4" fmla="*/ 6903076 h 6903076"/>
                <a:gd name="connsiteX0" fmla="*/ 0 w 3361386"/>
                <a:gd name="connsiteY0" fmla="*/ 6903076 h 6903076"/>
                <a:gd name="connsiteX1" fmla="*/ 927279 w 3361386"/>
                <a:gd name="connsiteY1" fmla="*/ 6877318 h 6903076"/>
                <a:gd name="connsiteX2" fmla="*/ 3361386 w 3361386"/>
                <a:gd name="connsiteY2" fmla="*/ 0 h 6903076"/>
                <a:gd name="connsiteX3" fmla="*/ 762000 w 3361386"/>
                <a:gd name="connsiteY3" fmla="*/ 790754 h 6903076"/>
                <a:gd name="connsiteX4" fmla="*/ 0 w 3361386"/>
                <a:gd name="connsiteY4" fmla="*/ 6903076 h 6903076"/>
                <a:gd name="connsiteX0" fmla="*/ 0 w 3361386"/>
                <a:gd name="connsiteY0" fmla="*/ 6903076 h 6903076"/>
                <a:gd name="connsiteX1" fmla="*/ 927279 w 3361386"/>
                <a:gd name="connsiteY1" fmla="*/ 6877318 h 6903076"/>
                <a:gd name="connsiteX2" fmla="*/ 3361386 w 3361386"/>
                <a:gd name="connsiteY2" fmla="*/ 0 h 6903076"/>
                <a:gd name="connsiteX3" fmla="*/ 152400 w 3361386"/>
                <a:gd name="connsiteY3" fmla="*/ 12879 h 6903076"/>
                <a:gd name="connsiteX4" fmla="*/ 0 w 3361386"/>
                <a:gd name="connsiteY4" fmla="*/ 6903076 h 6903076"/>
                <a:gd name="connsiteX0" fmla="*/ 0 w 3361386"/>
                <a:gd name="connsiteY0" fmla="*/ 6890197 h 6890197"/>
                <a:gd name="connsiteX1" fmla="*/ 927279 w 3361386"/>
                <a:gd name="connsiteY1" fmla="*/ 6864439 h 6890197"/>
                <a:gd name="connsiteX2" fmla="*/ 3361386 w 3361386"/>
                <a:gd name="connsiteY2" fmla="*/ 0 h 6890197"/>
                <a:gd name="connsiteX3" fmla="*/ 152400 w 3361386"/>
                <a:gd name="connsiteY3" fmla="*/ 0 h 6890197"/>
                <a:gd name="connsiteX4" fmla="*/ 0 w 3361386"/>
                <a:gd name="connsiteY4" fmla="*/ 6890197 h 6890197"/>
                <a:gd name="connsiteX0" fmla="*/ 0 w 3361386"/>
                <a:gd name="connsiteY0" fmla="*/ 6890197 h 6890197"/>
                <a:gd name="connsiteX1" fmla="*/ 927279 w 3361386"/>
                <a:gd name="connsiteY1" fmla="*/ 6864439 h 6890197"/>
                <a:gd name="connsiteX2" fmla="*/ 3361386 w 3361386"/>
                <a:gd name="connsiteY2" fmla="*/ 0 h 6890197"/>
                <a:gd name="connsiteX3" fmla="*/ 152400 w 3361386"/>
                <a:gd name="connsiteY3" fmla="*/ 0 h 6890197"/>
                <a:gd name="connsiteX4" fmla="*/ 0 w 3361386"/>
                <a:gd name="connsiteY4" fmla="*/ 6890197 h 6890197"/>
                <a:gd name="connsiteX0" fmla="*/ 0 w 3361386"/>
                <a:gd name="connsiteY0" fmla="*/ 7436498 h 7436498"/>
                <a:gd name="connsiteX1" fmla="*/ 927279 w 3361386"/>
                <a:gd name="connsiteY1" fmla="*/ 7410740 h 7436498"/>
                <a:gd name="connsiteX2" fmla="*/ 3361386 w 3361386"/>
                <a:gd name="connsiteY2" fmla="*/ 546301 h 7436498"/>
                <a:gd name="connsiteX3" fmla="*/ 152400 w 3361386"/>
                <a:gd name="connsiteY3" fmla="*/ 0 h 7436498"/>
                <a:gd name="connsiteX4" fmla="*/ 0 w 3361386"/>
                <a:gd name="connsiteY4" fmla="*/ 7436498 h 7436498"/>
                <a:gd name="connsiteX0" fmla="*/ 0 w 3594279"/>
                <a:gd name="connsiteY0" fmla="*/ 7436498 h 7436498"/>
                <a:gd name="connsiteX1" fmla="*/ 927279 w 3594279"/>
                <a:gd name="connsiteY1" fmla="*/ 7410740 h 7436498"/>
                <a:gd name="connsiteX2" fmla="*/ 3594279 w 3594279"/>
                <a:gd name="connsiteY2" fmla="*/ 241501 h 7436498"/>
                <a:gd name="connsiteX3" fmla="*/ 152400 w 3594279"/>
                <a:gd name="connsiteY3" fmla="*/ 0 h 7436498"/>
                <a:gd name="connsiteX4" fmla="*/ 0 w 3594279"/>
                <a:gd name="connsiteY4" fmla="*/ 7436498 h 7436498"/>
                <a:gd name="connsiteX0" fmla="*/ 0 w 3594279"/>
                <a:gd name="connsiteY0" fmla="*/ 7194997 h 7194997"/>
                <a:gd name="connsiteX1" fmla="*/ 927279 w 3594279"/>
                <a:gd name="connsiteY1" fmla="*/ 7169239 h 7194997"/>
                <a:gd name="connsiteX2" fmla="*/ 3594279 w 3594279"/>
                <a:gd name="connsiteY2" fmla="*/ 0 h 7194997"/>
                <a:gd name="connsiteX3" fmla="*/ 152400 w 3594279"/>
                <a:gd name="connsiteY3" fmla="*/ 76200 h 7194997"/>
                <a:gd name="connsiteX4" fmla="*/ 0 w 3594279"/>
                <a:gd name="connsiteY4" fmla="*/ 7194997 h 7194997"/>
                <a:gd name="connsiteX0" fmla="*/ 0 w 3594279"/>
                <a:gd name="connsiteY0" fmla="*/ 7194997 h 7194997"/>
                <a:gd name="connsiteX1" fmla="*/ 927279 w 3594279"/>
                <a:gd name="connsiteY1" fmla="*/ 7169239 h 7194997"/>
                <a:gd name="connsiteX2" fmla="*/ 3594279 w 3594279"/>
                <a:gd name="connsiteY2" fmla="*/ 0 h 7194997"/>
                <a:gd name="connsiteX3" fmla="*/ 90491 w 3594279"/>
                <a:gd name="connsiteY3" fmla="*/ 0 h 7194997"/>
                <a:gd name="connsiteX4" fmla="*/ 0 w 3594279"/>
                <a:gd name="connsiteY4" fmla="*/ 7194997 h 7194997"/>
                <a:gd name="connsiteX0" fmla="*/ 0 w 3429000"/>
                <a:gd name="connsiteY0" fmla="*/ 7194997 h 7194997"/>
                <a:gd name="connsiteX1" fmla="*/ 927279 w 3429000"/>
                <a:gd name="connsiteY1" fmla="*/ 7169239 h 7194997"/>
                <a:gd name="connsiteX2" fmla="*/ 3429000 w 3429000"/>
                <a:gd name="connsiteY2" fmla="*/ 304800 h 7194997"/>
                <a:gd name="connsiteX3" fmla="*/ 90491 w 3429000"/>
                <a:gd name="connsiteY3" fmla="*/ 0 h 7194997"/>
                <a:gd name="connsiteX4" fmla="*/ 0 w 3429000"/>
                <a:gd name="connsiteY4" fmla="*/ 7194997 h 7194997"/>
                <a:gd name="connsiteX0" fmla="*/ 0 w 3429000"/>
                <a:gd name="connsiteY0" fmla="*/ 6890197 h 6890197"/>
                <a:gd name="connsiteX1" fmla="*/ 927279 w 3429000"/>
                <a:gd name="connsiteY1" fmla="*/ 6864439 h 6890197"/>
                <a:gd name="connsiteX2" fmla="*/ 3429000 w 3429000"/>
                <a:gd name="connsiteY2" fmla="*/ 0 h 6890197"/>
                <a:gd name="connsiteX3" fmla="*/ 90491 w 3429000"/>
                <a:gd name="connsiteY3" fmla="*/ 0 h 6890197"/>
                <a:gd name="connsiteX4" fmla="*/ 0 w 3429000"/>
                <a:gd name="connsiteY4" fmla="*/ 6890197 h 6890197"/>
                <a:gd name="connsiteX0" fmla="*/ 0 w 3429000"/>
                <a:gd name="connsiteY0" fmla="*/ 6890197 h 6890197"/>
                <a:gd name="connsiteX1" fmla="*/ 927279 w 3429000"/>
                <a:gd name="connsiteY1" fmla="*/ 6864439 h 6890197"/>
                <a:gd name="connsiteX2" fmla="*/ 3429000 w 3429000"/>
                <a:gd name="connsiteY2" fmla="*/ 0 h 6890197"/>
                <a:gd name="connsiteX3" fmla="*/ 334963 w 3429000"/>
                <a:gd name="connsiteY3" fmla="*/ 0 h 6890197"/>
                <a:gd name="connsiteX4" fmla="*/ 0 w 3429000"/>
                <a:gd name="connsiteY4" fmla="*/ 6890197 h 6890197"/>
                <a:gd name="connsiteX0" fmla="*/ 0 w 3429000"/>
                <a:gd name="connsiteY0" fmla="*/ 6890197 h 6890197"/>
                <a:gd name="connsiteX1" fmla="*/ 927279 w 3429000"/>
                <a:gd name="connsiteY1" fmla="*/ 6864439 h 6890197"/>
                <a:gd name="connsiteX2" fmla="*/ 3429000 w 3429000"/>
                <a:gd name="connsiteY2" fmla="*/ 0 h 6890197"/>
                <a:gd name="connsiteX3" fmla="*/ 152400 w 3429000"/>
                <a:gd name="connsiteY3" fmla="*/ 0 h 6890197"/>
                <a:gd name="connsiteX4" fmla="*/ 0 w 3429000"/>
                <a:gd name="connsiteY4" fmla="*/ 6890197 h 6890197"/>
                <a:gd name="connsiteX0" fmla="*/ 182563 w 3276600"/>
                <a:gd name="connsiteY0" fmla="*/ 6477000 h 6864439"/>
                <a:gd name="connsiteX1" fmla="*/ 774879 w 3276600"/>
                <a:gd name="connsiteY1" fmla="*/ 6864439 h 6864439"/>
                <a:gd name="connsiteX2" fmla="*/ 3276600 w 3276600"/>
                <a:gd name="connsiteY2" fmla="*/ 0 h 6864439"/>
                <a:gd name="connsiteX3" fmla="*/ 0 w 3276600"/>
                <a:gd name="connsiteY3" fmla="*/ 0 h 6864439"/>
                <a:gd name="connsiteX4" fmla="*/ 182563 w 3276600"/>
                <a:gd name="connsiteY4" fmla="*/ 6477000 h 6864439"/>
                <a:gd name="connsiteX0" fmla="*/ 0 w 3276600"/>
                <a:gd name="connsiteY0" fmla="*/ 6864439 h 6864439"/>
                <a:gd name="connsiteX1" fmla="*/ 774879 w 3276600"/>
                <a:gd name="connsiteY1" fmla="*/ 6864439 h 6864439"/>
                <a:gd name="connsiteX2" fmla="*/ 3276600 w 3276600"/>
                <a:gd name="connsiteY2" fmla="*/ 0 h 6864439"/>
                <a:gd name="connsiteX3" fmla="*/ 0 w 3276600"/>
                <a:gd name="connsiteY3" fmla="*/ 0 h 6864439"/>
                <a:gd name="connsiteX4" fmla="*/ 0 w 3276600"/>
                <a:gd name="connsiteY4" fmla="*/ 6864439 h 6864439"/>
                <a:gd name="connsiteX0" fmla="*/ 0 w 3276600"/>
                <a:gd name="connsiteY0" fmla="*/ 6864439 h 6864439"/>
                <a:gd name="connsiteX1" fmla="*/ 609600 w 3276600"/>
                <a:gd name="connsiteY1" fmla="*/ 6858000 h 6864439"/>
                <a:gd name="connsiteX2" fmla="*/ 3276600 w 3276600"/>
                <a:gd name="connsiteY2" fmla="*/ 0 h 6864439"/>
                <a:gd name="connsiteX3" fmla="*/ 0 w 3276600"/>
                <a:gd name="connsiteY3" fmla="*/ 0 h 6864439"/>
                <a:gd name="connsiteX4" fmla="*/ 0 w 3276600"/>
                <a:gd name="connsiteY4" fmla="*/ 6864439 h 6864439"/>
                <a:gd name="connsiteX0" fmla="*/ 0 w 3276600"/>
                <a:gd name="connsiteY0" fmla="*/ 6864439 h 6864439"/>
                <a:gd name="connsiteX1" fmla="*/ 838200 w 3276600"/>
                <a:gd name="connsiteY1" fmla="*/ 6858000 h 6864439"/>
                <a:gd name="connsiteX2" fmla="*/ 3276600 w 3276600"/>
                <a:gd name="connsiteY2" fmla="*/ 0 h 6864439"/>
                <a:gd name="connsiteX3" fmla="*/ 0 w 3276600"/>
                <a:gd name="connsiteY3" fmla="*/ 0 h 6864439"/>
                <a:gd name="connsiteX4" fmla="*/ 0 w 3276600"/>
                <a:gd name="connsiteY4" fmla="*/ 6864439 h 6864439"/>
                <a:gd name="connsiteX0" fmla="*/ 0 w 3352800"/>
                <a:gd name="connsiteY0" fmla="*/ 6864439 h 6864439"/>
                <a:gd name="connsiteX1" fmla="*/ 838200 w 3352800"/>
                <a:gd name="connsiteY1" fmla="*/ 6858000 h 6864439"/>
                <a:gd name="connsiteX2" fmla="*/ 3352800 w 3352800"/>
                <a:gd name="connsiteY2" fmla="*/ 0 h 6864439"/>
                <a:gd name="connsiteX3" fmla="*/ 0 w 3352800"/>
                <a:gd name="connsiteY3" fmla="*/ 0 h 6864439"/>
                <a:gd name="connsiteX4" fmla="*/ 0 w 3352800"/>
                <a:gd name="connsiteY4" fmla="*/ 6864439 h 6864439"/>
                <a:gd name="connsiteX0" fmla="*/ 683594 w 4036394"/>
                <a:gd name="connsiteY0" fmla="*/ 6864439 h 6864439"/>
                <a:gd name="connsiteX1" fmla="*/ 1521794 w 4036394"/>
                <a:gd name="connsiteY1" fmla="*/ 6858000 h 6864439"/>
                <a:gd name="connsiteX2" fmla="*/ 4036394 w 4036394"/>
                <a:gd name="connsiteY2" fmla="*/ 0 h 6864439"/>
                <a:gd name="connsiteX3" fmla="*/ 0 w 4036394"/>
                <a:gd name="connsiteY3" fmla="*/ 0 h 6864439"/>
                <a:gd name="connsiteX4" fmla="*/ 683594 w 4036394"/>
                <a:gd name="connsiteY4" fmla="*/ 6864439 h 6864439"/>
                <a:gd name="connsiteX0" fmla="*/ 0 w 4036394"/>
                <a:gd name="connsiteY0" fmla="*/ 6864439 h 6864439"/>
                <a:gd name="connsiteX1" fmla="*/ 1521794 w 4036394"/>
                <a:gd name="connsiteY1" fmla="*/ 6858000 h 6864439"/>
                <a:gd name="connsiteX2" fmla="*/ 4036394 w 4036394"/>
                <a:gd name="connsiteY2" fmla="*/ 0 h 6864439"/>
                <a:gd name="connsiteX3" fmla="*/ 0 w 4036394"/>
                <a:gd name="connsiteY3" fmla="*/ 0 h 6864439"/>
                <a:gd name="connsiteX4" fmla="*/ 0 w 4036394"/>
                <a:gd name="connsiteY4" fmla="*/ 6864439 h 6864439"/>
                <a:gd name="connsiteX0" fmla="*/ 457200 w 4493594"/>
                <a:gd name="connsiteY0" fmla="*/ 6864439 h 6864439"/>
                <a:gd name="connsiteX1" fmla="*/ 1978994 w 4493594"/>
                <a:gd name="connsiteY1" fmla="*/ 6858000 h 6864439"/>
                <a:gd name="connsiteX2" fmla="*/ 4493594 w 4493594"/>
                <a:gd name="connsiteY2" fmla="*/ 0 h 6864439"/>
                <a:gd name="connsiteX3" fmla="*/ 0 w 4493594"/>
                <a:gd name="connsiteY3" fmla="*/ 0 h 6864439"/>
                <a:gd name="connsiteX4" fmla="*/ 457200 w 4493594"/>
                <a:gd name="connsiteY4" fmla="*/ 6864439 h 6864439"/>
                <a:gd name="connsiteX0" fmla="*/ 0 w 4493594"/>
                <a:gd name="connsiteY0" fmla="*/ 6864442 h 6864442"/>
                <a:gd name="connsiteX1" fmla="*/ 1978994 w 4493594"/>
                <a:gd name="connsiteY1" fmla="*/ 6858000 h 6864442"/>
                <a:gd name="connsiteX2" fmla="*/ 4493594 w 4493594"/>
                <a:gd name="connsiteY2" fmla="*/ 0 h 6864442"/>
                <a:gd name="connsiteX3" fmla="*/ 0 w 4493594"/>
                <a:gd name="connsiteY3" fmla="*/ 0 h 6864442"/>
                <a:gd name="connsiteX4" fmla="*/ 0 w 4493594"/>
                <a:gd name="connsiteY4" fmla="*/ 6864442 h 686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3594" h="6864442">
                  <a:moveTo>
                    <a:pt x="0" y="6864442"/>
                  </a:moveTo>
                  <a:lnTo>
                    <a:pt x="1978994" y="6858000"/>
                  </a:lnTo>
                  <a:lnTo>
                    <a:pt x="4493594" y="0"/>
                  </a:lnTo>
                  <a:lnTo>
                    <a:pt x="0" y="0"/>
                  </a:lnTo>
                  <a:lnTo>
                    <a:pt x="0" y="6864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705600" y="332509"/>
              <a:ext cx="1765069" cy="4453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322619" y="6096000"/>
              <a:ext cx="1765069" cy="4453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837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336924"/>
            <a:ext cx="9144000" cy="3521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3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_recruitment_Over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3" y="6096000"/>
            <a:ext cx="8961437" cy="412378"/>
          </a:xfrm>
        </p:spPr>
        <p:txBody>
          <a:bodyPr anchor="b"/>
          <a:lstStyle>
            <a:lvl1pPr marL="0" inden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563" y="6445624"/>
            <a:ext cx="8029575" cy="412376"/>
          </a:xfrm>
        </p:spPr>
        <p:txBody>
          <a:bodyPr/>
          <a:lstStyle>
            <a:lvl1pPr marL="3175" indent="0">
              <a:defRPr sz="15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3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_recruitment_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3" name="TextBox 12"/>
          <p:cNvSpPr txBox="1"/>
          <p:nvPr userDrawn="1"/>
        </p:nvSpPr>
        <p:spPr>
          <a:xfrm>
            <a:off x="182563" y="6484699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MARKETS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3615" y="6492877"/>
            <a:ext cx="65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Architecture</a:t>
            </a:r>
            <a:r>
              <a:rPr lang="en-US" sz="1100" b="1" dirty="0">
                <a:solidFill>
                  <a:srgbClr val="444445"/>
                </a:solidFill>
                <a:latin typeface="Arial Narrow" pitchFamily="34" charset="0"/>
              </a:rPr>
              <a:t>  |  </a:t>
            </a: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Energy  |  Federal  |  Resource Management  |  Transportation  |  Water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2" y="6096000"/>
            <a:ext cx="8961437" cy="346495"/>
          </a:xfrm>
        </p:spPr>
        <p:txBody>
          <a:bodyPr anchor="b"/>
          <a:lstStyle>
            <a:lvl1pPr marL="0" inden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61184"/>
            <a:ext cx="6098875" cy="1588"/>
          </a:xfrm>
          <a:prstGeom prst="line">
            <a:avLst/>
          </a:prstGeom>
          <a:ln w="28575">
            <a:solidFill>
              <a:srgbClr val="807F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72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_recruitment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3" name="TextBox 12"/>
          <p:cNvSpPr txBox="1"/>
          <p:nvPr userDrawn="1"/>
        </p:nvSpPr>
        <p:spPr>
          <a:xfrm>
            <a:off x="182563" y="6484699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MARKETS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3615" y="6492877"/>
            <a:ext cx="65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Architecture  |  </a:t>
            </a: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Energy</a:t>
            </a:r>
            <a:r>
              <a:rPr lang="en-US" sz="1100" b="1" dirty="0">
                <a:solidFill>
                  <a:srgbClr val="444445"/>
                </a:solidFill>
                <a:latin typeface="Arial Narrow" pitchFamily="34" charset="0"/>
              </a:rPr>
              <a:t> </a:t>
            </a: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 |  Federal  |  Resource Management  |  Transportation  |  Water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2" y="6096000"/>
            <a:ext cx="8961437" cy="346495"/>
          </a:xfrm>
        </p:spPr>
        <p:txBody>
          <a:bodyPr anchor="b"/>
          <a:lstStyle>
            <a:lvl1pPr marL="0" indent="0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61184"/>
            <a:ext cx="6098875" cy="1588"/>
          </a:xfrm>
          <a:prstGeom prst="line">
            <a:avLst/>
          </a:prstGeom>
          <a:ln w="28575">
            <a:solidFill>
              <a:srgbClr val="807F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96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_recruitment_Fed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3" name="TextBox 12"/>
          <p:cNvSpPr txBox="1"/>
          <p:nvPr userDrawn="1"/>
        </p:nvSpPr>
        <p:spPr>
          <a:xfrm>
            <a:off x="182563" y="6484699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MARKETS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3615" y="6492877"/>
            <a:ext cx="65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Architecture  |  Energy  |  </a:t>
            </a: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Federal</a:t>
            </a:r>
            <a:r>
              <a:rPr lang="en-US" sz="1100" b="1" dirty="0">
                <a:solidFill>
                  <a:srgbClr val="444445"/>
                </a:solidFill>
                <a:latin typeface="Arial Narrow" pitchFamily="34" charset="0"/>
              </a:rPr>
              <a:t> </a:t>
            </a: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 |  Resource Management  |  Transportation  |  Water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2" y="6096000"/>
            <a:ext cx="8961437" cy="346495"/>
          </a:xfrm>
        </p:spPr>
        <p:txBody>
          <a:bodyPr anchor="b"/>
          <a:lstStyle>
            <a:lvl1pPr marL="0" indent="0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61184"/>
            <a:ext cx="6098875" cy="1588"/>
          </a:xfrm>
          <a:prstGeom prst="line">
            <a:avLst/>
          </a:prstGeom>
          <a:ln w="28575">
            <a:solidFill>
              <a:srgbClr val="807F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53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_recruitment_Res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3" name="TextBox 12"/>
          <p:cNvSpPr txBox="1"/>
          <p:nvPr userDrawn="1"/>
        </p:nvSpPr>
        <p:spPr>
          <a:xfrm>
            <a:off x="182563" y="6484699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MARKETS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3615" y="6492877"/>
            <a:ext cx="65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Architecture  |  Energy  |  Federal  |  </a:t>
            </a: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Resource Management  </a:t>
            </a: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|  Transportation  |  Water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2" y="6096000"/>
            <a:ext cx="8961437" cy="346495"/>
          </a:xfrm>
        </p:spPr>
        <p:txBody>
          <a:bodyPr anchor="b"/>
          <a:lstStyle>
            <a:lvl1pPr marL="0" indent="0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61184"/>
            <a:ext cx="6098875" cy="1588"/>
          </a:xfrm>
          <a:prstGeom prst="line">
            <a:avLst/>
          </a:prstGeom>
          <a:ln w="28575">
            <a:solidFill>
              <a:srgbClr val="807F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18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_recruitment_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3" name="TextBox 12"/>
          <p:cNvSpPr txBox="1"/>
          <p:nvPr userDrawn="1"/>
        </p:nvSpPr>
        <p:spPr>
          <a:xfrm>
            <a:off x="182563" y="6484699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MARKETS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3615" y="6492877"/>
            <a:ext cx="65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Architecture  |  Energy  |  Federal  |  Resource Management  |  </a:t>
            </a: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Transportation</a:t>
            </a:r>
            <a:r>
              <a:rPr lang="en-US" sz="1200" dirty="0">
                <a:solidFill>
                  <a:srgbClr val="444445"/>
                </a:solidFill>
                <a:latin typeface="Arial Narrow" pitchFamily="34" charset="0"/>
              </a:rPr>
              <a:t>  </a:t>
            </a: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|  Water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2" y="6096000"/>
            <a:ext cx="8961437" cy="346495"/>
          </a:xfrm>
        </p:spPr>
        <p:txBody>
          <a:bodyPr anchor="b"/>
          <a:lstStyle>
            <a:lvl1pPr marL="0" indent="0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61184"/>
            <a:ext cx="6098875" cy="1588"/>
          </a:xfrm>
          <a:prstGeom prst="line">
            <a:avLst/>
          </a:prstGeom>
          <a:ln w="28575">
            <a:solidFill>
              <a:srgbClr val="807F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09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_recruitment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0" y="0"/>
            <a:ext cx="9144634" cy="6096000"/>
          </a:xfrm>
          <a:solidFill>
            <a:schemeClr val="bg1"/>
          </a:solidFill>
        </p:spPr>
      </p:sp>
      <p:sp>
        <p:nvSpPr>
          <p:cNvPr id="13" name="TextBox 12"/>
          <p:cNvSpPr txBox="1"/>
          <p:nvPr userDrawn="1"/>
        </p:nvSpPr>
        <p:spPr>
          <a:xfrm>
            <a:off x="182563" y="6484699"/>
            <a:ext cx="347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MARKETS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3615" y="6492877"/>
            <a:ext cx="65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100" dirty="0">
                <a:solidFill>
                  <a:srgbClr val="444445"/>
                </a:solidFill>
                <a:latin typeface="Arial Narrow" pitchFamily="34" charset="0"/>
              </a:rPr>
              <a:t>Architecture  |  Energy  |  Federal  |  Resource Management  |  Transportation  |  </a:t>
            </a:r>
            <a:r>
              <a:rPr lang="en-US" sz="1200" b="1" dirty="0">
                <a:solidFill>
                  <a:srgbClr val="444445"/>
                </a:solidFill>
                <a:latin typeface="Arial Narrow" pitchFamily="34" charset="0"/>
              </a:rPr>
              <a:t>Water</a:t>
            </a:r>
            <a:endParaRPr lang="en-US" sz="1100" b="1" dirty="0">
              <a:solidFill>
                <a:srgbClr val="444445"/>
              </a:solidFill>
              <a:latin typeface="Arial Narrow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562" y="6096000"/>
            <a:ext cx="8961437" cy="346495"/>
          </a:xfrm>
        </p:spPr>
        <p:txBody>
          <a:bodyPr anchor="b"/>
          <a:lstStyle>
            <a:lvl1pPr marL="0" indent="0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61184"/>
            <a:ext cx="6098875" cy="1588"/>
          </a:xfrm>
          <a:prstGeom prst="line">
            <a:avLst/>
          </a:prstGeom>
          <a:ln w="28575">
            <a:solidFill>
              <a:srgbClr val="807F8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1" y="777876"/>
            <a:ext cx="9144634" cy="5318124"/>
          </a:xfrm>
          <a:solidFill>
            <a:schemeClr val="bg1"/>
          </a:solidFill>
        </p:spPr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2564" y="5210177"/>
            <a:ext cx="8778874" cy="687387"/>
          </a:xfrm>
        </p:spPr>
        <p:txBody>
          <a:bodyPr anchor="ctr"/>
          <a:lstStyle>
            <a:lvl1pPr>
              <a:defRPr sz="72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52801" y="777876"/>
            <a:ext cx="5608638" cy="487363"/>
          </a:xfrm>
        </p:spPr>
        <p:txBody>
          <a:bodyPr anchor="b"/>
          <a:lstStyle>
            <a:lvl1pPr marL="0" indent="0"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92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One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634" cy="6858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34000" y="2351088"/>
            <a:ext cx="3843337" cy="687387"/>
          </a:xfrm>
        </p:spPr>
        <p:txBody>
          <a:bodyPr anchor="ctr"/>
          <a:lstStyle>
            <a:lvl1pPr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6188075"/>
            <a:ext cx="4770437" cy="487363"/>
          </a:xfrm>
        </p:spPr>
        <p:txBody>
          <a:bodyPr anchor="b"/>
          <a:lstStyle>
            <a:lvl1pPr marL="0" inden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1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_One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78063" y="0"/>
            <a:ext cx="4587875" cy="609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278063" y="5180013"/>
            <a:ext cx="4427537" cy="687387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152400"/>
            <a:ext cx="4427538" cy="487363"/>
          </a:xfrm>
        </p:spPr>
        <p:txBody>
          <a:bodyPr anchor="t"/>
          <a:lstStyle>
            <a:lvl1pPr marL="0" inden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2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1" y="0"/>
            <a:ext cx="9144634" cy="6858000"/>
          </a:xfrm>
          <a:solidFill>
            <a:schemeClr val="bg1"/>
          </a:solidFill>
        </p:spPr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2564" y="5988051"/>
            <a:ext cx="8778874" cy="687387"/>
          </a:xfrm>
        </p:spPr>
        <p:txBody>
          <a:bodyPr anchor="ctr"/>
          <a:lstStyle>
            <a:lvl1pPr algn="r">
              <a:defRPr sz="72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152401"/>
            <a:ext cx="8778876" cy="625474"/>
          </a:xfrm>
        </p:spPr>
        <p:txBody>
          <a:bodyPr anchor="t"/>
          <a:lstStyle>
            <a:lvl1pPr marL="0" algn="l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64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819400" y="777240"/>
            <a:ext cx="6324600" cy="531876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777874"/>
            <a:ext cx="2651125" cy="53181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19401" y="5393373"/>
            <a:ext cx="6142038" cy="687387"/>
          </a:xfrm>
        </p:spPr>
        <p:txBody>
          <a:bodyPr anchor="ctr"/>
          <a:lstStyle>
            <a:lvl1pPr algn="r"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990599"/>
            <a:ext cx="8778876" cy="533399"/>
          </a:xfrm>
        </p:spPr>
        <p:txBody>
          <a:bodyPr anchor="t"/>
          <a:lstStyle>
            <a:lvl1pPr marL="0"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87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559174" y="777240"/>
            <a:ext cx="5584825" cy="531876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777874"/>
            <a:ext cx="3352800" cy="53181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19401" y="5393373"/>
            <a:ext cx="6142038" cy="687387"/>
          </a:xfrm>
        </p:spPr>
        <p:txBody>
          <a:bodyPr anchor="ctr"/>
          <a:lstStyle>
            <a:lvl1pPr algn="r"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990599"/>
            <a:ext cx="8778876" cy="533399"/>
          </a:xfrm>
        </p:spPr>
        <p:txBody>
          <a:bodyPr anchor="t"/>
          <a:lstStyle>
            <a:lvl1pPr marL="0"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85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648200" y="777240"/>
            <a:ext cx="4495800" cy="531876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777874"/>
            <a:ext cx="4495800" cy="53181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648201" y="5393373"/>
            <a:ext cx="4313238" cy="687387"/>
          </a:xfrm>
        </p:spPr>
        <p:txBody>
          <a:bodyPr anchor="ctr"/>
          <a:lstStyle>
            <a:lvl1pPr algn="r"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990599"/>
            <a:ext cx="4084638" cy="533399"/>
          </a:xfrm>
        </p:spPr>
        <p:txBody>
          <a:bodyPr anchor="t"/>
          <a:lstStyle>
            <a:lvl1pPr marL="0" algn="l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1" y="990599"/>
            <a:ext cx="4084638" cy="533399"/>
          </a:xfrm>
        </p:spPr>
        <p:txBody>
          <a:bodyPr anchor="t"/>
          <a:lstStyle>
            <a:lvl1pPr marL="0" algn="l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9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_recru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781800" y="777240"/>
            <a:ext cx="2362200" cy="531876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777874"/>
            <a:ext cx="6705600" cy="53181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2562" y="5393373"/>
            <a:ext cx="8778877" cy="687387"/>
          </a:xfrm>
        </p:spPr>
        <p:txBody>
          <a:bodyPr anchor="ctr"/>
          <a:lstStyle>
            <a:lvl1pPr marL="0" algn="l">
              <a:defRPr sz="45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4400">
                <a:solidFill>
                  <a:srgbClr val="00B0F0"/>
                </a:solidFill>
                <a:latin typeface="Arial Narrow" pitchFamily="34" charset="0"/>
              </a:defRPr>
            </a:lvl2pPr>
            <a:lvl3pPr>
              <a:defRPr sz="4000">
                <a:solidFill>
                  <a:srgbClr val="00B0F0"/>
                </a:solidFill>
                <a:latin typeface="Arial Narrow" pitchFamily="34" charset="0"/>
              </a:defRPr>
            </a:lvl3pPr>
            <a:lvl4pPr>
              <a:defRPr sz="3600">
                <a:solidFill>
                  <a:srgbClr val="00B0F0"/>
                </a:solidFill>
                <a:latin typeface="Arial Narrow" pitchFamily="34" charset="0"/>
              </a:defRPr>
            </a:lvl4pPr>
            <a:lvl5pPr>
              <a:defRPr sz="3600">
                <a:solidFill>
                  <a:srgbClr val="00B0F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2" y="990599"/>
            <a:ext cx="8778876" cy="533399"/>
          </a:xfrm>
        </p:spPr>
        <p:txBody>
          <a:bodyPr anchor="t"/>
          <a:lstStyle>
            <a:lvl1pPr marL="0" algn="l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47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182563"/>
            <a:ext cx="877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960438"/>
            <a:ext cx="87788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72" y="6229820"/>
            <a:ext cx="1077132" cy="43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176478"/>
            <a:ext cx="1295400" cy="4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8A8568"/>
          </a:solidFill>
          <a:latin typeface="Arial" charset="0"/>
        </a:defRPr>
      </a:lvl9pPr>
    </p:titleStyle>
    <p:bodyStyle>
      <a:lvl1pPr marL="228600" indent="0" algn="l" rtl="0" eaLnBrk="1" fontAlgn="base" hangingPunct="1">
        <a:spcBef>
          <a:spcPts val="600"/>
        </a:spcBef>
        <a:spcAft>
          <a:spcPts val="600"/>
        </a:spcAft>
        <a:buFont typeface="Arial" charset="0"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574675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5000"/>
        <a:buFont typeface="Courier New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5000"/>
        <a:buFont typeface="Courier New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143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5000"/>
        <a:buFont typeface="Courier New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3716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5000"/>
        <a:buFont typeface="Courier New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1749"/>
          <a:stretch>
            <a:fillRect/>
          </a:stretch>
        </p:blipFill>
        <p:spPr>
          <a:xfrm>
            <a:off x="2692364" y="381000"/>
            <a:ext cx="6198029" cy="464820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28600" y="5257800"/>
            <a:ext cx="3843337" cy="6873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ENGINEERING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9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7040880" cy="528066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DOMES!</a:t>
            </a:r>
            <a:endParaRPr lang="en-US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14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1"/>
            <a:ext cx="3108157" cy="236220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28600" y="5257800"/>
            <a:ext cx="4800600" cy="6873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CREATE &amp; BUILD!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233303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5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" y="187977"/>
            <a:ext cx="4404335" cy="293622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LEGOS!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000"/>
            <a:ext cx="2235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41402"/>
            <a:ext cx="3538539" cy="13587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600200"/>
            <a:ext cx="53848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6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" y="0"/>
            <a:ext cx="8580068" cy="60960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CITIES!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7600"/>
            <a:ext cx="533400" cy="42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53" y="149469"/>
            <a:ext cx="5926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C -0.01979 0.01389 -0.04219 0.03634 -0.0592 0.05556 C -0.06597 0.06296 -0.07517 0.06736 -0.0816 0.075 C -0.08854 0.08357 -0.09878 0.09699 -0.10677 0.10371 C -0.12153 0.11597 -0.13663 0.12732 -0.15104 0.14028 C -0.15764 0.14607 -0.16285 0.15533 -0.16962 0.16088 C -0.18299 0.17246 -0.19566 0.18496 -0.20903 0.19584 C -0.21615 0.20209 -0.22569 0.20278 -0.23333 0.2081 C -0.24549 0.21644 -0.2559 0.22824 -0.26944 0.23357 C -0.27795 0.25093 -0.31163 0.25046 -0.32378 0.25162 C -0.3283 0.25185 -0.33316 0.25255 -0.33785 0.25301 C -0.3441 0.25371 -0.35087 0.2544 -0.35747 0.25486 C -0.36233 0.25579 -0.36476 0.25787 -0.3691 0.26065 C -0.37118 0.26273 -0.37361 0.26482 -0.37569 0.26667 C -0.37691 0.26736 -0.37917 0.26829 -0.37917 0.26898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-0.0081 C 0.04497 -0.00717 0.04601 -0.00671 0.04688 -0.00555 C 0.04775 -0.0044 0.04792 -0.00254 0.04879 -0.00162 C 0.05295 0.00347 0.0599 0.0088 0.06528 0.01088 C 0.07032 0.01574 0.07344 0.01898 0.07917 0.0213 C 0.08299 0.02662 0.08907 0.02662 0.0941 0.02917 C 0.10243 0.02871 0.11077 0.02847 0.11927 0.02778 C 0.12344 0.02732 0.12639 0.02176 0.13021 0.02014 C 0.13716 0.01366 0.14393 0.00602 0.15157 0.00208 C 0.15625 -0.00393 0.16424 -0.00579 0.17014 -0.0081 C 0.17795 -0.01134 0.18542 -0.01504 0.19341 -0.01829 C 0.19948 -0.02083 0.20625 -0.01921 0.21285 -0.01967 C 0.2158 -0.01967 0.25452 -0.01898 0.26754 -0.01713 C 0.27986 -0.01551 0.29271 -0.0081 0.30452 -0.00301 C 0.30782 -1.48148E-6 0.31198 0.00301 0.3158 0.00463 C 0.32049 0.00926 0.32674 0.01227 0.33229 0.01505 C 0.3349 0.01829 0.33681 0.01806 0.33993 0.02014 C 0.34497 0.02361 0.34913 0.02708 0.35452 0.02917 C 0.35747 0.03171 0.36389 0.03426 0.36389 0.03449 C 0.37118 0.04097 0.3816 0.04375 0.38993 0.04653 C 0.40157 0.05162 0.4125 0.0581 0.42431 0.06111 C 0.42986 0.06366 0.43681 0.06505 0.44288 0.06621 C 0.46216 0.07338 0.48403 0.07546 0.504 0.07778 C 0.5217 0.08634 0.54601 0.08426 0.56424 0.08542 C 0.58525 0.08681 0.60625 0.08935 0.62743 0.08935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unset Route double track - Southwest, United State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TRAINS!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eale AFB 5-08 193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AIRPLANES!</a:t>
            </a:r>
            <a:endParaRPr lang="en-US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9144000" cy="609600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STREETS!</a:t>
            </a:r>
            <a:endParaRPr lang="en-US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BEAVER DAMS</a:t>
            </a:r>
            <a:endParaRPr lang="en-US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5994"/>
            <a:ext cx="6635497" cy="4411899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" y="8792"/>
            <a:ext cx="3179885" cy="2466990"/>
          </a:xfrm>
        </p:spPr>
      </p:pic>
      <p:sp>
        <p:nvSpPr>
          <p:cNvPr id="7" name="Text Placeholder 15"/>
          <p:cNvSpPr txBox="1">
            <a:spLocks/>
          </p:cNvSpPr>
          <p:nvPr/>
        </p:nvSpPr>
        <p:spPr bwMode="auto">
          <a:xfrm>
            <a:off x="3276600" y="152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74675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Courier New" pitchFamily="49" charset="0"/>
              <a:buChar char="o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Courier New" pitchFamily="49" charset="0"/>
              <a:buChar char="o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Courier New" pitchFamily="49" charset="0"/>
              <a:buChar char="o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Courier New" pitchFamily="49" charset="0"/>
              <a:buChar char="o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BEAVER!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129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" y="0"/>
            <a:ext cx="8534400" cy="609600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HUMAN DAMS</a:t>
            </a:r>
            <a:endParaRPr lang="en-US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" y="0"/>
            <a:ext cx="8534400" cy="609600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SKYSCRAPERS!</a:t>
            </a:r>
            <a:endParaRPr lang="en-US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General Architecture Powerpoint Template 0410 mjd">
  <a:themeElements>
    <a:clrScheme name="Custom 3">
      <a:dk1>
        <a:srgbClr val="FFFFFF"/>
      </a:dk1>
      <a:lt1>
        <a:srgbClr val="444445"/>
      </a:lt1>
      <a:dk2>
        <a:srgbClr val="B1C0C9"/>
      </a:dk2>
      <a:lt2>
        <a:srgbClr val="000000"/>
      </a:lt2>
      <a:accent1>
        <a:srgbClr val="698A9C"/>
      </a:accent1>
      <a:accent2>
        <a:srgbClr val="C9AC68"/>
      </a:accent2>
      <a:accent3>
        <a:srgbClr val="8A7967"/>
      </a:accent3>
      <a:accent4>
        <a:srgbClr val="C9C48C"/>
      </a:accent4>
      <a:accent5>
        <a:srgbClr val="D36E1B"/>
      </a:accent5>
      <a:accent6>
        <a:srgbClr val="E2A700"/>
      </a:accent6>
      <a:hlink>
        <a:srgbClr val="DAD7C5"/>
      </a:hlink>
      <a:folHlink>
        <a:srgbClr val="D1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General Architecture Powerpoint Template 0410 mjd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johsmith</dc:creator>
  <cp:lastModifiedBy>johsmith</cp:lastModifiedBy>
  <cp:revision>10</cp:revision>
  <dcterms:created xsi:type="dcterms:W3CDTF">2015-02-21T17:45:00Z</dcterms:created>
  <dcterms:modified xsi:type="dcterms:W3CDTF">2015-02-24T14:50:03Z</dcterms:modified>
</cp:coreProperties>
</file>