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70" r:id="rId6"/>
    <p:sldId id="271" r:id="rId7"/>
    <p:sldId id="267" r:id="rId8"/>
    <p:sldId id="269" r:id="rId9"/>
    <p:sldId id="268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A"/>
    <a:srgbClr val="000000"/>
    <a:srgbClr val="41A66A"/>
    <a:srgbClr val="CADC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725EFFF-8EDD-4A20-816F-92673FA1FE58}"/>
              </a:ext>
            </a:extLst>
          </p:cNvPr>
          <p:cNvSpPr/>
          <p:nvPr userDrawn="1"/>
        </p:nvSpPr>
        <p:spPr>
          <a:xfrm>
            <a:off x="0" y="5364148"/>
            <a:ext cx="12192000" cy="1493852"/>
          </a:xfrm>
          <a:prstGeom prst="rect">
            <a:avLst/>
          </a:prstGeom>
          <a:solidFill>
            <a:srgbClr val="CA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5DA47-D4ED-4331-BC51-A644390717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69368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Futura Std Book" panose="020B0502020204020303" pitchFamily="34" charset="0"/>
              </a:defRPr>
            </a:lvl1pPr>
          </a:lstStyle>
          <a:p>
            <a:fld id="{951C6032-E40F-490E-8B39-07B93EDEFCAA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D3F55-A7C8-4133-A162-950D0AB7F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8435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Std Book" panose="020B05020202040203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54CFC-CB2F-45A8-8B65-B816EAA90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7232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Std Book" panose="020B0502020204020303" pitchFamily="34" charset="0"/>
              </a:defRPr>
            </a:lvl1pPr>
          </a:lstStyle>
          <a:p>
            <a:fld id="{66745279-73D8-4D0A-83BA-49EF95B7FE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464091-97D0-48A0-AEE5-3F13AB82E51F}"/>
              </a:ext>
            </a:extLst>
          </p:cNvPr>
          <p:cNvSpPr/>
          <p:nvPr userDrawn="1"/>
        </p:nvSpPr>
        <p:spPr>
          <a:xfrm>
            <a:off x="0" y="6773780"/>
            <a:ext cx="12192000" cy="104036"/>
          </a:xfrm>
          <a:prstGeom prst="rect">
            <a:avLst/>
          </a:prstGeom>
          <a:solidFill>
            <a:srgbClr val="41A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A5F12-D456-4562-B142-9F324B9FD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93691"/>
            <a:ext cx="9144000" cy="1561242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005DAA"/>
                </a:solidFill>
                <a:latin typeface="Futura Std Book" panose="020B05020202040203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1A1A6C-6DFA-4E47-BE72-3547BF8D77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0286"/>
            <a:ext cx="9144000" cy="141753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5DAA"/>
                </a:solidFill>
                <a:latin typeface="Futura Std Book" panose="020B05020202040203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8912EEE-A23D-4308-BB19-930241D332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2153" y="-250530"/>
            <a:ext cx="14656305" cy="250915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8126E1-A458-43B9-B5ED-8458FDB2B66F}"/>
              </a:ext>
            </a:extLst>
          </p:cNvPr>
          <p:cNvSpPr/>
          <p:nvPr userDrawn="1"/>
        </p:nvSpPr>
        <p:spPr>
          <a:xfrm>
            <a:off x="0" y="0"/>
            <a:ext cx="12192000" cy="208517"/>
          </a:xfrm>
          <a:prstGeom prst="rect">
            <a:avLst/>
          </a:prstGeom>
          <a:solidFill>
            <a:srgbClr val="CA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849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CB03C-6AC2-4DB7-A658-D5404DDDA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Futura Std Medium" panose="020B05020202040203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8797C0-34C0-4691-AA09-7BB53CFC04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E572BB-3A31-422E-9A92-2DF6056D7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Futura Std Medium" panose="020B05020202040203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A430D9-2FA7-4831-BCB4-961352E7C619}"/>
              </a:ext>
            </a:extLst>
          </p:cNvPr>
          <p:cNvSpPr/>
          <p:nvPr userDrawn="1"/>
        </p:nvSpPr>
        <p:spPr>
          <a:xfrm>
            <a:off x="0" y="6026046"/>
            <a:ext cx="12192000" cy="831954"/>
          </a:xfrm>
          <a:prstGeom prst="rect">
            <a:avLst/>
          </a:prstGeom>
          <a:solidFill>
            <a:srgbClr val="CA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C599D36-0711-46B6-8CF2-7181F0BEAF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131" y="5994747"/>
            <a:ext cx="5233737" cy="896016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19F7AFF-A0EC-4349-BF11-151E6803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69368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Std Book" panose="020B0502020204020303" pitchFamily="34" charset="0"/>
              </a:defRPr>
            </a:lvl1pPr>
          </a:lstStyle>
          <a:p>
            <a:fld id="{951C6032-E40F-490E-8B39-07B93EDEFCAA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7BCD3B9-AB8B-4BDB-A194-A6E40B5CB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7232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Std Book" panose="020B0502020204020303" pitchFamily="34" charset="0"/>
              </a:defRPr>
            </a:lvl1pPr>
          </a:lstStyle>
          <a:p>
            <a:fld id="{66745279-73D8-4D0A-83BA-49EF95B7FE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8B89BD-74E3-407C-AC73-3134C6C1FDAF}"/>
              </a:ext>
            </a:extLst>
          </p:cNvPr>
          <p:cNvSpPr/>
          <p:nvPr userDrawn="1"/>
        </p:nvSpPr>
        <p:spPr>
          <a:xfrm>
            <a:off x="0" y="6773780"/>
            <a:ext cx="12192000" cy="104036"/>
          </a:xfrm>
          <a:prstGeom prst="rect">
            <a:avLst/>
          </a:prstGeom>
          <a:solidFill>
            <a:srgbClr val="41A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B473EC-385B-4175-99DD-B6E69831CB0B}"/>
              </a:ext>
            </a:extLst>
          </p:cNvPr>
          <p:cNvSpPr/>
          <p:nvPr userDrawn="1"/>
        </p:nvSpPr>
        <p:spPr>
          <a:xfrm>
            <a:off x="0" y="0"/>
            <a:ext cx="12192000" cy="208517"/>
          </a:xfrm>
          <a:prstGeom prst="rect">
            <a:avLst/>
          </a:prstGeom>
          <a:solidFill>
            <a:srgbClr val="CA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88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90400-6E5E-4248-AF84-F740E7E60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utura Std Medium" panose="020B05020202040203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8EC9DE-87CD-4B57-BEED-4707342E6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029835"/>
          </a:xfrm>
        </p:spPr>
        <p:txBody>
          <a:bodyPr vert="eaVert"/>
          <a:lstStyle>
            <a:lvl1pPr>
              <a:defRPr>
                <a:latin typeface="Futura Std Medium" panose="020B0502020204020303" pitchFamily="34" charset="0"/>
              </a:defRPr>
            </a:lvl1pPr>
            <a:lvl2pPr>
              <a:defRPr>
                <a:latin typeface="Futura Std Medium" panose="020B0502020204020303" pitchFamily="34" charset="0"/>
              </a:defRPr>
            </a:lvl2pPr>
            <a:lvl3pPr>
              <a:defRPr>
                <a:latin typeface="Futura Std Medium" panose="020B0502020204020303" pitchFamily="34" charset="0"/>
              </a:defRPr>
            </a:lvl3pPr>
            <a:lvl4pPr>
              <a:defRPr>
                <a:latin typeface="Futura Std Medium" panose="020B0502020204020303" pitchFamily="34" charset="0"/>
              </a:defRPr>
            </a:lvl4pPr>
            <a:lvl5pPr>
              <a:defRPr>
                <a:latin typeface="Futura Std Medium" panose="020B05020202040203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22057D-2F0F-4581-A03C-C7B395E85EA4}"/>
              </a:ext>
            </a:extLst>
          </p:cNvPr>
          <p:cNvSpPr/>
          <p:nvPr userDrawn="1"/>
        </p:nvSpPr>
        <p:spPr>
          <a:xfrm>
            <a:off x="0" y="6026046"/>
            <a:ext cx="12192000" cy="831954"/>
          </a:xfrm>
          <a:prstGeom prst="rect">
            <a:avLst/>
          </a:prstGeom>
          <a:solidFill>
            <a:srgbClr val="CA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142846-DFE0-4B39-A7E0-5E7B5BC886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131" y="5994747"/>
            <a:ext cx="5233737" cy="896016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56DF7D7-6C3B-47BD-B120-FA44F633B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69368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Std Book" panose="020B0502020204020303" pitchFamily="34" charset="0"/>
              </a:defRPr>
            </a:lvl1pPr>
          </a:lstStyle>
          <a:p>
            <a:fld id="{951C6032-E40F-490E-8B39-07B93EDEFCAA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4CA105D-4477-46C8-BE84-22C9C67B5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7232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Std Book" panose="020B0502020204020303" pitchFamily="34" charset="0"/>
              </a:defRPr>
            </a:lvl1pPr>
          </a:lstStyle>
          <a:p>
            <a:fld id="{66745279-73D8-4D0A-83BA-49EF95B7FE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48DFC6-4872-4DA3-955E-3456CFFF010D}"/>
              </a:ext>
            </a:extLst>
          </p:cNvPr>
          <p:cNvSpPr/>
          <p:nvPr userDrawn="1"/>
        </p:nvSpPr>
        <p:spPr>
          <a:xfrm>
            <a:off x="0" y="6773780"/>
            <a:ext cx="12192000" cy="104036"/>
          </a:xfrm>
          <a:prstGeom prst="rect">
            <a:avLst/>
          </a:prstGeom>
          <a:solidFill>
            <a:srgbClr val="41A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59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E2456A-AFA0-4AF7-BB00-BF814F4528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521634"/>
          </a:xfrm>
        </p:spPr>
        <p:txBody>
          <a:bodyPr vert="eaVert"/>
          <a:lstStyle>
            <a:lvl1pPr>
              <a:defRPr>
                <a:latin typeface="Futura Std Medium" panose="020B05020202040203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C9120C-732B-4E5B-90D9-9213CF26C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5216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19800-25F1-472B-9B02-86977791A2F0}"/>
              </a:ext>
            </a:extLst>
          </p:cNvPr>
          <p:cNvSpPr/>
          <p:nvPr userDrawn="1"/>
        </p:nvSpPr>
        <p:spPr>
          <a:xfrm>
            <a:off x="0" y="6026046"/>
            <a:ext cx="12192000" cy="831954"/>
          </a:xfrm>
          <a:prstGeom prst="rect">
            <a:avLst/>
          </a:prstGeom>
          <a:solidFill>
            <a:srgbClr val="CA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323DAD-85EC-4A78-A966-E8DE0007C0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131" y="5994747"/>
            <a:ext cx="5233737" cy="896016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26F2826-0DA1-4B30-B383-A7391B17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69368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Std Book" panose="020B0502020204020303" pitchFamily="34" charset="0"/>
              </a:defRPr>
            </a:lvl1pPr>
          </a:lstStyle>
          <a:p>
            <a:fld id="{951C6032-E40F-490E-8B39-07B93EDEFCAA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5128D58-E847-42D0-B81F-E1184E522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7232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Std Book" panose="020B0502020204020303" pitchFamily="34" charset="0"/>
              </a:defRPr>
            </a:lvl1pPr>
          </a:lstStyle>
          <a:p>
            <a:fld id="{66745279-73D8-4D0A-83BA-49EF95B7FE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E354F3-96EA-480E-8FA3-B3D9CE0C6533}"/>
              </a:ext>
            </a:extLst>
          </p:cNvPr>
          <p:cNvSpPr/>
          <p:nvPr userDrawn="1"/>
        </p:nvSpPr>
        <p:spPr>
          <a:xfrm>
            <a:off x="0" y="6773780"/>
            <a:ext cx="12192000" cy="104036"/>
          </a:xfrm>
          <a:prstGeom prst="rect">
            <a:avLst/>
          </a:prstGeom>
          <a:solidFill>
            <a:srgbClr val="41A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B34E2F-F8D4-4365-8072-1EC65E1B521D}"/>
              </a:ext>
            </a:extLst>
          </p:cNvPr>
          <p:cNvSpPr/>
          <p:nvPr userDrawn="1"/>
        </p:nvSpPr>
        <p:spPr>
          <a:xfrm>
            <a:off x="0" y="0"/>
            <a:ext cx="12192000" cy="208517"/>
          </a:xfrm>
          <a:prstGeom prst="rect">
            <a:avLst/>
          </a:prstGeom>
          <a:solidFill>
            <a:srgbClr val="CA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3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67C15-C852-45A0-A9FF-5ABC967BC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37272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833654-53D4-42EB-9A5D-16E01A38D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6032-E40F-490E-8B39-07B93EDEFCAA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85D51B-3EF0-40CF-984C-CAC0B98D93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45279-73D8-4D0A-83BA-49EF95B7FE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039AB25-4225-4DE9-ADDB-08326D1FD8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30506" y="3591762"/>
            <a:ext cx="7530985" cy="1952625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87017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featuring shield/other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4E85CC63-47A1-4FF3-A721-2AB9DF479A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021" y="23765"/>
            <a:ext cx="9119406" cy="156124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260AA2-D0AE-4E46-9793-81B6CF7900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46748" y="1044919"/>
            <a:ext cx="5664201" cy="427313"/>
          </a:xfrm>
        </p:spPr>
        <p:txBody>
          <a:bodyPr anchor="b">
            <a:normAutofit/>
          </a:bodyPr>
          <a:lstStyle>
            <a:lvl1pPr>
              <a:defRPr sz="1800">
                <a:solidFill>
                  <a:schemeClr val="tx1"/>
                </a:solidFill>
                <a:latin typeface="Futura Std Book" panose="020B0502020204020303" pitchFamily="34" charset="0"/>
              </a:defRPr>
            </a:lvl1pPr>
          </a:lstStyle>
          <a:p>
            <a:r>
              <a:rPr lang="en-US" dirty="0"/>
              <a:t>CLICK TO EDIT MASTER SUBHEADER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C6AB7-125F-450F-B7DA-059299FA8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2219310"/>
            <a:ext cx="9144000" cy="3438540"/>
          </a:xfrm>
        </p:spPr>
        <p:txBody>
          <a:bodyPr/>
          <a:lstStyle>
            <a:lvl1pPr marL="0" indent="0">
              <a:buNone/>
              <a:defRPr sz="2400">
                <a:solidFill>
                  <a:srgbClr val="005DAA"/>
                </a:solidFill>
                <a:latin typeface="Futura Std Medium" panose="020B05020202040203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02086E-8EBD-44C8-A86D-409B79D032FA}"/>
              </a:ext>
            </a:extLst>
          </p:cNvPr>
          <p:cNvSpPr/>
          <p:nvPr userDrawn="1"/>
        </p:nvSpPr>
        <p:spPr>
          <a:xfrm>
            <a:off x="0" y="6026046"/>
            <a:ext cx="12192000" cy="831954"/>
          </a:xfrm>
          <a:prstGeom prst="rect">
            <a:avLst/>
          </a:prstGeom>
          <a:solidFill>
            <a:srgbClr val="CA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F218A5A-77EB-4CA5-AD85-4FECF9DA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69368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Std Book" panose="020B0502020204020303" pitchFamily="34" charset="0"/>
              </a:defRPr>
            </a:lvl1pPr>
          </a:lstStyle>
          <a:p>
            <a:fld id="{951C6032-E40F-490E-8B39-07B93EDEFCAA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27258C9-E2DA-41CE-B942-4B7A68BDE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7232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Std Book" panose="020B0502020204020303" pitchFamily="34" charset="0"/>
              </a:defRPr>
            </a:lvl1pPr>
          </a:lstStyle>
          <a:p>
            <a:fld id="{66745279-73D8-4D0A-83BA-49EF95B7FE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BD7649-E8D4-4610-9270-96F0CD934D98}"/>
              </a:ext>
            </a:extLst>
          </p:cNvPr>
          <p:cNvSpPr/>
          <p:nvPr userDrawn="1"/>
        </p:nvSpPr>
        <p:spPr>
          <a:xfrm>
            <a:off x="0" y="6773780"/>
            <a:ext cx="12192000" cy="104036"/>
          </a:xfrm>
          <a:prstGeom prst="rect">
            <a:avLst/>
          </a:prstGeom>
          <a:solidFill>
            <a:srgbClr val="41A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F89A07-1FC5-4A33-89EB-74D56F995E7F}"/>
              </a:ext>
            </a:extLst>
          </p:cNvPr>
          <p:cNvSpPr/>
          <p:nvPr userDrawn="1"/>
        </p:nvSpPr>
        <p:spPr>
          <a:xfrm>
            <a:off x="0" y="0"/>
            <a:ext cx="12192000" cy="208517"/>
          </a:xfrm>
          <a:prstGeom prst="rect">
            <a:avLst/>
          </a:prstGeom>
          <a:solidFill>
            <a:srgbClr val="CA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62CB4D-0694-46C2-87D1-914EAFB07614}"/>
              </a:ext>
            </a:extLst>
          </p:cNvPr>
          <p:cNvSpPr/>
          <p:nvPr userDrawn="1"/>
        </p:nvSpPr>
        <p:spPr>
          <a:xfrm>
            <a:off x="5591174" y="443570"/>
            <a:ext cx="62003" cy="10381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E5F92C52-7111-4AE1-9B3B-A074FD8F833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38625" y="433388"/>
            <a:ext cx="1147672" cy="1038188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dirty="0"/>
              <a:t>Insert shield/logo</a:t>
            </a:r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11D13D0E-9893-4BDB-94F3-C77FEB664EC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863859" y="433388"/>
            <a:ext cx="1147672" cy="1038188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dirty="0"/>
              <a:t>Insert shield/logo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AAD88FA1-2CCF-495A-B99D-F7F1AA20F3B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489093" y="433388"/>
            <a:ext cx="1147672" cy="1038188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dirty="0"/>
              <a:t>Insert shield/logo</a:t>
            </a:r>
          </a:p>
        </p:txBody>
      </p:sp>
    </p:spTree>
    <p:extLst>
      <p:ext uri="{BB962C8B-B14F-4D97-AF65-F5344CB8AC3E}">
        <p14:creationId xmlns:p14="http://schemas.microsoft.com/office/powerpoint/2010/main" val="45699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C81A4-1F4D-44FF-BE15-8D833FBCB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utura Std Medium" panose="020B05020202040203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E064E9-991D-43C1-842A-58A67F7DC661}"/>
              </a:ext>
            </a:extLst>
          </p:cNvPr>
          <p:cNvSpPr/>
          <p:nvPr userDrawn="1"/>
        </p:nvSpPr>
        <p:spPr>
          <a:xfrm>
            <a:off x="0" y="6026046"/>
            <a:ext cx="12192000" cy="831954"/>
          </a:xfrm>
          <a:prstGeom prst="rect">
            <a:avLst/>
          </a:prstGeom>
          <a:solidFill>
            <a:srgbClr val="CA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AED3ED-B4DB-45B6-8402-641864527F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131" y="5994747"/>
            <a:ext cx="5233737" cy="896016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C3B0D7F-B40B-4F5B-A385-F852364D4B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69368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Std Book" panose="020B0502020204020303" pitchFamily="34" charset="0"/>
              </a:defRPr>
            </a:lvl1pPr>
          </a:lstStyle>
          <a:p>
            <a:fld id="{951C6032-E40F-490E-8B39-07B93EDEFCAA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1A32AC3-EDF0-4D1A-8EEE-334C48794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7232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Std Book" panose="020B0502020204020303" pitchFamily="34" charset="0"/>
              </a:defRPr>
            </a:lvl1pPr>
          </a:lstStyle>
          <a:p>
            <a:fld id="{66745279-73D8-4D0A-83BA-49EF95B7FE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36B1AE-0D0B-4931-86A7-19E346DDC04C}"/>
              </a:ext>
            </a:extLst>
          </p:cNvPr>
          <p:cNvSpPr/>
          <p:nvPr userDrawn="1"/>
        </p:nvSpPr>
        <p:spPr>
          <a:xfrm>
            <a:off x="0" y="6773780"/>
            <a:ext cx="12192000" cy="104036"/>
          </a:xfrm>
          <a:prstGeom prst="rect">
            <a:avLst/>
          </a:prstGeom>
          <a:solidFill>
            <a:srgbClr val="41A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3B05E5-B691-476C-A190-83F2AB25304E}"/>
              </a:ext>
            </a:extLst>
          </p:cNvPr>
          <p:cNvSpPr/>
          <p:nvPr userDrawn="1"/>
        </p:nvSpPr>
        <p:spPr>
          <a:xfrm>
            <a:off x="0" y="0"/>
            <a:ext cx="12192000" cy="208517"/>
          </a:xfrm>
          <a:prstGeom prst="rect">
            <a:avLst/>
          </a:prstGeom>
          <a:solidFill>
            <a:srgbClr val="CA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8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C1C0E-F487-438F-92F4-69BD94304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DAA"/>
                </a:solidFill>
                <a:latin typeface="Futura Std Medium" panose="020B05020202040203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C6EB4-4D51-4181-B6D0-6CAF882C3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5DAA"/>
                </a:solidFill>
                <a:latin typeface="Futura Std Medium" panose="020B0502020204020303" pitchFamily="34" charset="0"/>
              </a:defRPr>
            </a:lvl1pPr>
            <a:lvl2pPr>
              <a:defRPr>
                <a:solidFill>
                  <a:srgbClr val="005DAA"/>
                </a:solidFill>
                <a:latin typeface="Futura Std Medium" panose="020B0502020204020303" pitchFamily="34" charset="0"/>
              </a:defRPr>
            </a:lvl2pPr>
            <a:lvl3pPr>
              <a:defRPr>
                <a:solidFill>
                  <a:srgbClr val="005DAA"/>
                </a:solidFill>
                <a:latin typeface="Futura Std Medium" panose="020B0502020204020303" pitchFamily="34" charset="0"/>
              </a:defRPr>
            </a:lvl3pPr>
            <a:lvl4pPr>
              <a:defRPr>
                <a:solidFill>
                  <a:srgbClr val="005DAA"/>
                </a:solidFill>
                <a:latin typeface="Futura Std Medium" panose="020B0502020204020303" pitchFamily="34" charset="0"/>
              </a:defRPr>
            </a:lvl4pPr>
            <a:lvl5pPr>
              <a:defRPr>
                <a:solidFill>
                  <a:srgbClr val="005DAA"/>
                </a:solidFill>
                <a:latin typeface="Futura Std Medium" panose="020B05020202040203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25A9E6-46B1-40A5-AD1F-E74BBC46CD31}"/>
              </a:ext>
            </a:extLst>
          </p:cNvPr>
          <p:cNvSpPr/>
          <p:nvPr userDrawn="1"/>
        </p:nvSpPr>
        <p:spPr>
          <a:xfrm>
            <a:off x="0" y="6026046"/>
            <a:ext cx="12192000" cy="831954"/>
          </a:xfrm>
          <a:prstGeom prst="rect">
            <a:avLst/>
          </a:prstGeom>
          <a:solidFill>
            <a:srgbClr val="CA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1139E85-8A64-4663-A0D6-CC659D5AE4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131" y="5994747"/>
            <a:ext cx="5233737" cy="896016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0CA44B0-BBC4-4B87-9828-6CAFA8444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69368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Std Book" panose="020B0502020204020303" pitchFamily="34" charset="0"/>
              </a:defRPr>
            </a:lvl1pPr>
          </a:lstStyle>
          <a:p>
            <a:fld id="{951C6032-E40F-490E-8B39-07B93EDEFCAA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3A59F98-08C8-47C5-AB0C-A03F7FA2B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7232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Std Book" panose="020B0502020204020303" pitchFamily="34" charset="0"/>
              </a:defRPr>
            </a:lvl1pPr>
          </a:lstStyle>
          <a:p>
            <a:fld id="{66745279-73D8-4D0A-83BA-49EF95B7FE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25AB50A-34A9-4920-8E88-16D00A633183}"/>
              </a:ext>
            </a:extLst>
          </p:cNvPr>
          <p:cNvSpPr/>
          <p:nvPr userDrawn="1"/>
        </p:nvSpPr>
        <p:spPr>
          <a:xfrm>
            <a:off x="0" y="6773780"/>
            <a:ext cx="12192000" cy="104036"/>
          </a:xfrm>
          <a:prstGeom prst="rect">
            <a:avLst/>
          </a:prstGeom>
          <a:solidFill>
            <a:srgbClr val="41A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AC3A0D-CB09-4AA1-93C3-52DD59E156A0}"/>
              </a:ext>
            </a:extLst>
          </p:cNvPr>
          <p:cNvSpPr/>
          <p:nvPr userDrawn="1"/>
        </p:nvSpPr>
        <p:spPr>
          <a:xfrm>
            <a:off x="0" y="0"/>
            <a:ext cx="12192000" cy="208517"/>
          </a:xfrm>
          <a:prstGeom prst="rect">
            <a:avLst/>
          </a:prstGeom>
          <a:solidFill>
            <a:srgbClr val="CA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0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E512F52-5E4A-4D70-B56D-DEED2E300D54}"/>
              </a:ext>
            </a:extLst>
          </p:cNvPr>
          <p:cNvSpPr/>
          <p:nvPr userDrawn="1"/>
        </p:nvSpPr>
        <p:spPr>
          <a:xfrm>
            <a:off x="0" y="6026046"/>
            <a:ext cx="12192000" cy="831954"/>
          </a:xfrm>
          <a:prstGeom prst="rect">
            <a:avLst/>
          </a:prstGeom>
          <a:solidFill>
            <a:srgbClr val="CA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BD397F8-3EA9-491D-BB45-505E29CBA3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131" y="5994747"/>
            <a:ext cx="5233737" cy="896016"/>
          </a:xfrm>
          <a:prstGeom prst="rect">
            <a:avLst/>
          </a:prstGeom>
        </p:spPr>
      </p:pic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3ABDB7D-C655-4930-9C34-97456A987F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69368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Std Book" panose="020B0502020204020303" pitchFamily="34" charset="0"/>
              </a:defRPr>
            </a:lvl1pPr>
          </a:lstStyle>
          <a:p>
            <a:fld id="{951C6032-E40F-490E-8B39-07B93EDEFCAA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B4369C3-3EA0-4392-ACEF-9EE5DFB96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7232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Std Book" panose="020B0502020204020303" pitchFamily="34" charset="0"/>
              </a:defRPr>
            </a:lvl1pPr>
          </a:lstStyle>
          <a:p>
            <a:fld id="{66745279-73D8-4D0A-83BA-49EF95B7FE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55C4368-224E-47A3-B6BA-603A039C5522}"/>
              </a:ext>
            </a:extLst>
          </p:cNvPr>
          <p:cNvSpPr/>
          <p:nvPr userDrawn="1"/>
        </p:nvSpPr>
        <p:spPr>
          <a:xfrm>
            <a:off x="0" y="6773780"/>
            <a:ext cx="12192000" cy="104036"/>
          </a:xfrm>
          <a:prstGeom prst="rect">
            <a:avLst/>
          </a:prstGeom>
          <a:solidFill>
            <a:srgbClr val="41A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5CCD1F-0402-4FF2-9F56-F95D8A696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utura Std Medium" panose="020B05020202040203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AC5DB-85F9-4162-B34C-DFA6A3BAF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61134"/>
          </a:xfrm>
        </p:spPr>
        <p:txBody>
          <a:bodyPr/>
          <a:lstStyle>
            <a:lvl1pPr>
              <a:defRPr>
                <a:latin typeface="Futura Std Medium" panose="020B0502020204020303" pitchFamily="34" charset="0"/>
              </a:defRPr>
            </a:lvl1pPr>
            <a:lvl2pPr>
              <a:defRPr>
                <a:latin typeface="Futura Std Medium" panose="020B0502020204020303" pitchFamily="34" charset="0"/>
              </a:defRPr>
            </a:lvl2pPr>
            <a:lvl3pPr>
              <a:defRPr>
                <a:latin typeface="Futura Std Medium" panose="020B0502020204020303" pitchFamily="34" charset="0"/>
              </a:defRPr>
            </a:lvl3pPr>
            <a:lvl4pPr>
              <a:defRPr>
                <a:latin typeface="Futura Std Medium" panose="020B0502020204020303" pitchFamily="34" charset="0"/>
              </a:defRPr>
            </a:lvl4pPr>
            <a:lvl5pPr>
              <a:defRPr>
                <a:latin typeface="Futura Std Medium" panose="020B05020202040203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7BF849-607A-4BC7-8C13-766674173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32793"/>
          </a:xfrm>
        </p:spPr>
        <p:txBody>
          <a:bodyPr/>
          <a:lstStyle>
            <a:lvl1pPr>
              <a:defRPr>
                <a:latin typeface="Futura Std Medium" panose="020B0502020204020303" pitchFamily="34" charset="0"/>
              </a:defRPr>
            </a:lvl1pPr>
            <a:lvl2pPr>
              <a:defRPr>
                <a:latin typeface="Futura Std Medium" panose="020B0502020204020303" pitchFamily="34" charset="0"/>
              </a:defRPr>
            </a:lvl2pPr>
            <a:lvl3pPr>
              <a:defRPr>
                <a:latin typeface="Futura Std Medium" panose="020B0502020204020303" pitchFamily="34" charset="0"/>
              </a:defRPr>
            </a:lvl3pPr>
            <a:lvl4pPr>
              <a:defRPr>
                <a:latin typeface="Futura Std Medium" panose="020B0502020204020303" pitchFamily="34" charset="0"/>
              </a:defRPr>
            </a:lvl4pPr>
            <a:lvl5pPr>
              <a:defRPr>
                <a:latin typeface="Futura Std Medium" panose="020B05020202040203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10E53A-2B45-4F25-AFB8-B28130387BB7}"/>
              </a:ext>
            </a:extLst>
          </p:cNvPr>
          <p:cNvSpPr/>
          <p:nvPr userDrawn="1"/>
        </p:nvSpPr>
        <p:spPr>
          <a:xfrm>
            <a:off x="0" y="0"/>
            <a:ext cx="12192000" cy="208517"/>
          </a:xfrm>
          <a:prstGeom prst="rect">
            <a:avLst/>
          </a:prstGeom>
          <a:solidFill>
            <a:srgbClr val="CA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8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9B1C3-637E-4257-B2BC-0BF3CE569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Futura Std Medium" panose="020B05020202040203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52FB5-B11D-4014-8BD5-43D2B0D6D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Futura Std Medium" panose="020B05020202040203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437C9-A6A8-48CF-AAD0-04BD2E104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Futura Std Medium" panose="020B0502020204020303" pitchFamily="34" charset="0"/>
              </a:defRPr>
            </a:lvl1pPr>
            <a:lvl2pPr>
              <a:defRPr>
                <a:latin typeface="Futura Std Medium" panose="020B0502020204020303" pitchFamily="34" charset="0"/>
              </a:defRPr>
            </a:lvl2pPr>
            <a:lvl3pPr>
              <a:defRPr>
                <a:latin typeface="Futura Std Medium" panose="020B0502020204020303" pitchFamily="34" charset="0"/>
              </a:defRPr>
            </a:lvl3pPr>
            <a:lvl4pPr>
              <a:defRPr>
                <a:latin typeface="Futura Std Medium" panose="020B0502020204020303" pitchFamily="34" charset="0"/>
              </a:defRPr>
            </a:lvl4pPr>
            <a:lvl5pPr>
              <a:defRPr>
                <a:latin typeface="Futura Std Medium" panose="020B05020202040203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51D108-6E51-47ED-9326-945B55FF37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Futura Std Medium" panose="020B05020202040203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A6321F-5B68-4ED0-B3E7-6E899E51B0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Futura Std Medium" panose="020B0502020204020303" pitchFamily="34" charset="0"/>
              </a:defRPr>
            </a:lvl1pPr>
            <a:lvl2pPr>
              <a:defRPr>
                <a:latin typeface="Futura Std Medium" panose="020B0502020204020303" pitchFamily="34" charset="0"/>
              </a:defRPr>
            </a:lvl2pPr>
            <a:lvl3pPr>
              <a:defRPr>
                <a:latin typeface="Futura Std Medium" panose="020B0502020204020303" pitchFamily="34" charset="0"/>
              </a:defRPr>
            </a:lvl3pPr>
            <a:lvl4pPr>
              <a:defRPr>
                <a:latin typeface="Futura Std Medium" panose="020B0502020204020303" pitchFamily="34" charset="0"/>
              </a:defRPr>
            </a:lvl4pPr>
            <a:lvl5pPr>
              <a:defRPr>
                <a:latin typeface="Futura Std Medium" panose="020B05020202040203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AC222C-FF55-441A-BF8F-1492B925828A}"/>
              </a:ext>
            </a:extLst>
          </p:cNvPr>
          <p:cNvSpPr/>
          <p:nvPr userDrawn="1"/>
        </p:nvSpPr>
        <p:spPr>
          <a:xfrm>
            <a:off x="0" y="6026046"/>
            <a:ext cx="12192000" cy="831954"/>
          </a:xfrm>
          <a:prstGeom prst="rect">
            <a:avLst/>
          </a:prstGeom>
          <a:solidFill>
            <a:srgbClr val="CA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0004866-1FF3-48FE-9E3E-BA633760F8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131" y="5994747"/>
            <a:ext cx="5233737" cy="896016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FEB10E6-7960-4A93-8DBA-F7550B4D13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69368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Std Book" panose="020B0502020204020303" pitchFamily="34" charset="0"/>
              </a:defRPr>
            </a:lvl1pPr>
          </a:lstStyle>
          <a:p>
            <a:fld id="{951C6032-E40F-490E-8B39-07B93EDEFCAA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1CF1ADE-FB25-4EFB-AC66-645181C15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7232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Std Book" panose="020B0502020204020303" pitchFamily="34" charset="0"/>
              </a:defRPr>
            </a:lvl1pPr>
          </a:lstStyle>
          <a:p>
            <a:fld id="{66745279-73D8-4D0A-83BA-49EF95B7FE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D06AD8-6164-4086-AD59-E7810695A369}"/>
              </a:ext>
            </a:extLst>
          </p:cNvPr>
          <p:cNvSpPr/>
          <p:nvPr userDrawn="1"/>
        </p:nvSpPr>
        <p:spPr>
          <a:xfrm>
            <a:off x="0" y="6773780"/>
            <a:ext cx="12192000" cy="104036"/>
          </a:xfrm>
          <a:prstGeom prst="rect">
            <a:avLst/>
          </a:prstGeom>
          <a:solidFill>
            <a:srgbClr val="41A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C97F9D-833E-46AD-A620-42EFC52C6E58}"/>
              </a:ext>
            </a:extLst>
          </p:cNvPr>
          <p:cNvSpPr/>
          <p:nvPr userDrawn="1"/>
        </p:nvSpPr>
        <p:spPr>
          <a:xfrm>
            <a:off x="0" y="0"/>
            <a:ext cx="12192000" cy="208517"/>
          </a:xfrm>
          <a:prstGeom prst="rect">
            <a:avLst/>
          </a:prstGeom>
          <a:solidFill>
            <a:srgbClr val="CA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01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F71ADDC-BB63-428F-AC1F-2BEED1DABD41}"/>
              </a:ext>
            </a:extLst>
          </p:cNvPr>
          <p:cNvSpPr/>
          <p:nvPr userDrawn="1"/>
        </p:nvSpPr>
        <p:spPr>
          <a:xfrm>
            <a:off x="0" y="6026046"/>
            <a:ext cx="12192000" cy="831954"/>
          </a:xfrm>
          <a:prstGeom prst="rect">
            <a:avLst/>
          </a:prstGeom>
          <a:solidFill>
            <a:srgbClr val="CA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3BB5EF-89FD-4EFA-9114-02A5181ACB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131" y="5994747"/>
            <a:ext cx="5233737" cy="896016"/>
          </a:xfrm>
          <a:prstGeom prst="rect">
            <a:avLst/>
          </a:prstGeom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B96DF25-FFC3-46F6-8E4B-CFC6E918C4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69368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Std Book" panose="020B0502020204020303" pitchFamily="34" charset="0"/>
              </a:defRPr>
            </a:lvl1pPr>
          </a:lstStyle>
          <a:p>
            <a:fld id="{951C6032-E40F-490E-8B39-07B93EDEFCAA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274195C-470F-4E61-8614-9CC4E0381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7232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Std Book" panose="020B0502020204020303" pitchFamily="34" charset="0"/>
              </a:defRPr>
            </a:lvl1pPr>
          </a:lstStyle>
          <a:p>
            <a:fld id="{66745279-73D8-4D0A-83BA-49EF95B7FE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4555A0D-E537-49C5-8ABB-EE3A7280905A}"/>
              </a:ext>
            </a:extLst>
          </p:cNvPr>
          <p:cNvSpPr/>
          <p:nvPr userDrawn="1"/>
        </p:nvSpPr>
        <p:spPr>
          <a:xfrm>
            <a:off x="0" y="6773780"/>
            <a:ext cx="12192000" cy="104036"/>
          </a:xfrm>
          <a:prstGeom prst="rect">
            <a:avLst/>
          </a:prstGeom>
          <a:solidFill>
            <a:srgbClr val="41A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D80B15-E147-479C-A13A-5DD55E452A28}"/>
              </a:ext>
            </a:extLst>
          </p:cNvPr>
          <p:cNvSpPr/>
          <p:nvPr userDrawn="1"/>
        </p:nvSpPr>
        <p:spPr>
          <a:xfrm>
            <a:off x="0" y="0"/>
            <a:ext cx="12192000" cy="208517"/>
          </a:xfrm>
          <a:prstGeom prst="rect">
            <a:avLst/>
          </a:prstGeom>
          <a:solidFill>
            <a:srgbClr val="CA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30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E6A4-9957-4EC7-A85E-5735D27B4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Futura Std Medium" panose="020B05020202040203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5D9FA-6151-4D66-B28A-88EBAD89D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Futura Std Medium" panose="020B0502020204020303" pitchFamily="34" charset="0"/>
              </a:defRPr>
            </a:lvl1pPr>
            <a:lvl2pPr>
              <a:defRPr sz="2800">
                <a:latin typeface="Futura Std Medium" panose="020B0502020204020303" pitchFamily="34" charset="0"/>
              </a:defRPr>
            </a:lvl2pPr>
            <a:lvl3pPr>
              <a:defRPr sz="2400">
                <a:latin typeface="Futura Std Medium" panose="020B0502020204020303" pitchFamily="34" charset="0"/>
              </a:defRPr>
            </a:lvl3pPr>
            <a:lvl4pPr>
              <a:defRPr sz="2000">
                <a:latin typeface="Futura Std Medium" panose="020B0502020204020303" pitchFamily="34" charset="0"/>
              </a:defRPr>
            </a:lvl4pPr>
            <a:lvl5pPr>
              <a:defRPr sz="2000">
                <a:latin typeface="Futura Std Medium" panose="020B05020202040203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AD27F-89B9-4F43-A620-562358049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Futura Std Medium" panose="020B05020202040203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6107E4-01FA-4038-A960-6B79CE40D7D4}"/>
              </a:ext>
            </a:extLst>
          </p:cNvPr>
          <p:cNvSpPr/>
          <p:nvPr userDrawn="1"/>
        </p:nvSpPr>
        <p:spPr>
          <a:xfrm>
            <a:off x="0" y="6026046"/>
            <a:ext cx="12192000" cy="831954"/>
          </a:xfrm>
          <a:prstGeom prst="rect">
            <a:avLst/>
          </a:prstGeom>
          <a:solidFill>
            <a:srgbClr val="CA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F27C68A-F762-4AE6-8B86-4F4E24E87E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131" y="5994747"/>
            <a:ext cx="5233737" cy="896016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8A96BBC-2C6D-48DD-BC9F-21D471D6E0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69368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Std Book" panose="020B0502020204020303" pitchFamily="34" charset="0"/>
              </a:defRPr>
            </a:lvl1pPr>
          </a:lstStyle>
          <a:p>
            <a:fld id="{951C6032-E40F-490E-8B39-07B93EDEFCAA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5BBF302-014A-4FB5-A2E5-D4A6A5AB5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7232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Std Book" panose="020B0502020204020303" pitchFamily="34" charset="0"/>
              </a:defRPr>
            </a:lvl1pPr>
          </a:lstStyle>
          <a:p>
            <a:fld id="{66745279-73D8-4D0A-83BA-49EF95B7FE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CE6231-AED1-42AF-8C81-8A07644EB43E}"/>
              </a:ext>
            </a:extLst>
          </p:cNvPr>
          <p:cNvSpPr/>
          <p:nvPr userDrawn="1"/>
        </p:nvSpPr>
        <p:spPr>
          <a:xfrm>
            <a:off x="0" y="6773780"/>
            <a:ext cx="12192000" cy="104036"/>
          </a:xfrm>
          <a:prstGeom prst="rect">
            <a:avLst/>
          </a:prstGeom>
          <a:solidFill>
            <a:srgbClr val="41A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FBAC7EF-BD04-4AB0-BFFF-B6A78D7BA859}"/>
              </a:ext>
            </a:extLst>
          </p:cNvPr>
          <p:cNvSpPr/>
          <p:nvPr userDrawn="1"/>
        </p:nvSpPr>
        <p:spPr>
          <a:xfrm>
            <a:off x="0" y="0"/>
            <a:ext cx="12192000" cy="208517"/>
          </a:xfrm>
          <a:prstGeom prst="rect">
            <a:avLst/>
          </a:prstGeom>
          <a:solidFill>
            <a:srgbClr val="CA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0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560F03-6BE7-4094-A9A3-5C7B10D8A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5BBC1-4F59-4CF5-ACF7-4E66F29BE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1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113BF5-2456-43C4-A10F-CB1780D470E8}"/>
              </a:ext>
            </a:extLst>
          </p:cNvPr>
          <p:cNvSpPr/>
          <p:nvPr userDrawn="1"/>
        </p:nvSpPr>
        <p:spPr>
          <a:xfrm>
            <a:off x="0" y="6026046"/>
            <a:ext cx="12192000" cy="831954"/>
          </a:xfrm>
          <a:prstGeom prst="rect">
            <a:avLst/>
          </a:prstGeom>
          <a:solidFill>
            <a:srgbClr val="CA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8F74E2-52C2-4B7D-8CD3-DCF6761C4EB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131" y="5994747"/>
            <a:ext cx="5233737" cy="896016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8D518E6-D89A-4B65-AB60-7C819AC56E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69368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Std Book" panose="020B0502020204020303" pitchFamily="34" charset="0"/>
              </a:defRPr>
            </a:lvl1pPr>
          </a:lstStyle>
          <a:p>
            <a:fld id="{951C6032-E40F-490E-8B39-07B93EDEFCAA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1B528B9-45A3-49FF-8A99-607ED02577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7232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Std Book" panose="020B0502020204020303" pitchFamily="34" charset="0"/>
              </a:defRPr>
            </a:lvl1pPr>
          </a:lstStyle>
          <a:p>
            <a:fld id="{66745279-73D8-4D0A-83BA-49EF95B7FE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4269AE-926C-4083-9F09-6964938E8F5B}"/>
              </a:ext>
            </a:extLst>
          </p:cNvPr>
          <p:cNvSpPr/>
          <p:nvPr userDrawn="1"/>
        </p:nvSpPr>
        <p:spPr>
          <a:xfrm>
            <a:off x="0" y="6773780"/>
            <a:ext cx="12192000" cy="104036"/>
          </a:xfrm>
          <a:prstGeom prst="rect">
            <a:avLst/>
          </a:prstGeom>
          <a:solidFill>
            <a:srgbClr val="41A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4438F2-EE9C-4308-A604-998753C520B6}"/>
              </a:ext>
            </a:extLst>
          </p:cNvPr>
          <p:cNvSpPr/>
          <p:nvPr userDrawn="1"/>
        </p:nvSpPr>
        <p:spPr>
          <a:xfrm>
            <a:off x="0" y="0"/>
            <a:ext cx="12192000" cy="208517"/>
          </a:xfrm>
          <a:prstGeom prst="rect">
            <a:avLst/>
          </a:prstGeom>
          <a:solidFill>
            <a:srgbClr val="CAD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77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4" r:id="rId4"/>
    <p:sldLayoutId id="2147483650" r:id="rId5"/>
    <p:sldLayoutId id="214748365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5DAA"/>
          </a:solidFill>
          <a:latin typeface="Futura Medium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5DAA"/>
          </a:solidFill>
          <a:latin typeface="Futura Std Medium" panose="020B05020202040203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5DAA"/>
          </a:solidFill>
          <a:latin typeface="Futura Std Medium" panose="020B05020202040203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5DAA"/>
          </a:solidFill>
          <a:latin typeface="Futura Std Medium" panose="020B05020202040203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5DAA"/>
          </a:solidFill>
          <a:latin typeface="Futura Std Medium" panose="020B05020202040203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5DAA"/>
          </a:solidFill>
          <a:latin typeface="Futura Std Medium" panose="020B05020202040203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austin@asce.org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B50BD-481D-44E6-ACDA-8A80941A89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ASCE Mentor Match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227B19-D5FB-45C8-9D41-D6F50E95BF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31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43F73-46E1-4912-A448-8310BE28C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4E9FBC-533B-43C5-9AB8-FDCE1CE2C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0985" y="1036320"/>
            <a:ext cx="3979096" cy="390747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CD508FF4-3B56-490F-8696-A535E0857CB0}"/>
              </a:ext>
            </a:extLst>
          </p:cNvPr>
          <p:cNvSpPr/>
          <p:nvPr/>
        </p:nvSpPr>
        <p:spPr>
          <a:xfrm>
            <a:off x="7648575" y="2099945"/>
            <a:ext cx="1676400" cy="523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E77403-36A1-4DE2-91EF-343BE0E74789}"/>
              </a:ext>
            </a:extLst>
          </p:cNvPr>
          <p:cNvSpPr txBox="1"/>
          <p:nvPr/>
        </p:nvSpPr>
        <p:spPr>
          <a:xfrm>
            <a:off x="838200" y="1690688"/>
            <a:ext cx="525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Please visit the Resource page for additional information about Mentoring.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Please contact Tirza Austin at </a:t>
            </a:r>
            <a:r>
              <a:rPr lang="en-US" dirty="0">
                <a:solidFill>
                  <a:schemeClr val="accent1"/>
                </a:solidFill>
                <a:hlinkClick r:id="rId3"/>
              </a:rPr>
              <a:t>taustin@asce.org</a:t>
            </a:r>
            <a:r>
              <a:rPr lang="en-US" dirty="0">
                <a:solidFill>
                  <a:schemeClr val="accent1"/>
                </a:solidFill>
              </a:rPr>
              <a:t> with any questions or concerns about ASCE Mentor Match. </a:t>
            </a:r>
          </a:p>
        </p:txBody>
      </p:sp>
    </p:spTree>
    <p:extLst>
      <p:ext uri="{BB962C8B-B14F-4D97-AF65-F5344CB8AC3E}">
        <p14:creationId xmlns:p14="http://schemas.microsoft.com/office/powerpoint/2010/main" val="126551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FCA63-16C9-4664-854E-5C36DAF92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 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88025-6F5D-4E9A-955A-C3648C43F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7238"/>
            <a:ext cx="4552784" cy="4129521"/>
          </a:xfrm>
        </p:spPr>
        <p:txBody>
          <a:bodyPr/>
          <a:lstStyle/>
          <a:p>
            <a:r>
              <a:rPr lang="en-US" dirty="0"/>
              <a:t>Only ASCE members can access ASCE Mentor Match. </a:t>
            </a:r>
          </a:p>
          <a:p>
            <a:r>
              <a:rPr lang="en-US" dirty="0"/>
              <a:t>Click the blue “Sign In” button on the upper-right hand corner of the page.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027BE6-C66B-4FDE-B754-7A480AAE2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198137"/>
            <a:ext cx="5110798" cy="39945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C27BAF3D-CC2A-4576-A16E-9D6AF3BB86A5}"/>
              </a:ext>
            </a:extLst>
          </p:cNvPr>
          <p:cNvSpPr/>
          <p:nvPr/>
        </p:nvSpPr>
        <p:spPr>
          <a:xfrm>
            <a:off x="9908699" y="1053948"/>
            <a:ext cx="914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36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28046-8023-490E-A5FA-BDC6EBFE2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16C505-8EC5-4F9E-B16A-9785CA5775D1}"/>
              </a:ext>
            </a:extLst>
          </p:cNvPr>
          <p:cNvSpPr txBox="1"/>
          <p:nvPr/>
        </p:nvSpPr>
        <p:spPr>
          <a:xfrm>
            <a:off x="1073426" y="1690688"/>
            <a:ext cx="53671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5DAA"/>
                </a:solidFill>
              </a:rPr>
              <a:t>You will need to select certain demographics. Your selections will be reflected in the mentor/mentee directory. </a:t>
            </a:r>
          </a:p>
          <a:p>
            <a:endParaRPr lang="en-US" dirty="0">
              <a:solidFill>
                <a:srgbClr val="005DAA"/>
              </a:solidFill>
            </a:endParaRPr>
          </a:p>
          <a:p>
            <a:r>
              <a:rPr lang="en-US" dirty="0">
                <a:solidFill>
                  <a:srgbClr val="005DAA"/>
                </a:solidFill>
              </a:rPr>
              <a:t>The more specific you are, the more specific the match will be. </a:t>
            </a:r>
          </a:p>
          <a:p>
            <a:endParaRPr lang="en-US" dirty="0">
              <a:solidFill>
                <a:srgbClr val="005DAA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5DAA"/>
                </a:solidFill>
              </a:rPr>
              <a:t>Click the blue “Add” button.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5DAA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5DAA"/>
                </a:solidFill>
              </a:rPr>
              <a:t>Click the box next to the fields you would like to choose. You can make multiple choices. </a:t>
            </a:r>
          </a:p>
          <a:p>
            <a:endParaRPr lang="en-US" dirty="0">
              <a:solidFill>
                <a:srgbClr val="005DAA"/>
              </a:solidFill>
            </a:endParaRPr>
          </a:p>
          <a:p>
            <a:r>
              <a:rPr lang="en-US" dirty="0">
                <a:solidFill>
                  <a:srgbClr val="005DAA"/>
                </a:solidFill>
              </a:rPr>
              <a:t>The Topic is the only required demographic and it is indicated.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2BEC02-5633-4BCA-B138-1AB8705E1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0916" y="602348"/>
            <a:ext cx="3983938" cy="217667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A25780-21C6-45E0-9031-70D105D2B0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2880" y="3261360"/>
            <a:ext cx="3569144" cy="24732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C0FE25A7-6783-4342-A264-F0E8AF6A18FE}"/>
              </a:ext>
            </a:extLst>
          </p:cNvPr>
          <p:cNvSpPr/>
          <p:nvPr/>
        </p:nvSpPr>
        <p:spPr>
          <a:xfrm>
            <a:off x="8142523" y="2113745"/>
            <a:ext cx="611863" cy="6042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96954F4-C738-4768-8EBB-29B5027D4D5A}"/>
              </a:ext>
            </a:extLst>
          </p:cNvPr>
          <p:cNvSpPr/>
          <p:nvPr/>
        </p:nvSpPr>
        <p:spPr>
          <a:xfrm>
            <a:off x="7816132" y="3705308"/>
            <a:ext cx="326391" cy="2862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90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42A26-456B-4B11-A21F-787F977E5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Mentoring Status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FCC454-1579-4FF3-BF57-097A4B965095}"/>
              </a:ext>
            </a:extLst>
          </p:cNvPr>
          <p:cNvSpPr txBox="1"/>
          <p:nvPr/>
        </p:nvSpPr>
        <p:spPr>
          <a:xfrm>
            <a:off x="898497" y="1566407"/>
            <a:ext cx="5311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You will have to select a “Start” and “End” date for your Mentor and Mentee status.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This controls the dates you will appear in the Mentoring Directory.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You will not appear in the directory before or after your chosen dates.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348F57-B371-46E8-B98B-A25D47C62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622778"/>
            <a:ext cx="5502566" cy="282519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E5D8EC2-FA43-46E6-BB72-4FDFF44B1EF2}"/>
              </a:ext>
            </a:extLst>
          </p:cNvPr>
          <p:cNvSpPr/>
          <p:nvPr/>
        </p:nvSpPr>
        <p:spPr>
          <a:xfrm>
            <a:off x="6436050" y="3133362"/>
            <a:ext cx="1645478" cy="7533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261CB6E-4287-4455-9B14-7E05E564B49D}"/>
              </a:ext>
            </a:extLst>
          </p:cNvPr>
          <p:cNvSpPr/>
          <p:nvPr/>
        </p:nvSpPr>
        <p:spPr>
          <a:xfrm>
            <a:off x="6436050" y="3874731"/>
            <a:ext cx="1741335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8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47C27-0D8F-41E3-AEED-CED2DBE27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Temporarily Inactive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5795B2-E269-4FA4-B090-75C738C5D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9611" y="2269946"/>
            <a:ext cx="4363170" cy="267702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63F652-0663-4742-A62F-441218CFF0F3}"/>
              </a:ext>
            </a:extLst>
          </p:cNvPr>
          <p:cNvSpPr txBox="1"/>
          <p:nvPr/>
        </p:nvSpPr>
        <p:spPr>
          <a:xfrm>
            <a:off x="838200" y="1690688"/>
            <a:ext cx="532406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If you wish to take a break from being a Mentor. Change the “Inactive” toggle to “Yes.”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This will remove you from the Mentoring Directory until you switch the toggle back to “No” in the “Inactive” Field.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Once your maximum number of Mentees is reached you will also be “inactive” and not appear in the Mentoring Directory.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Select a maximum amount of Mentees to control when you will be removed from the Directory.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232F622-1214-43AE-A698-85C6BB191202}"/>
              </a:ext>
            </a:extLst>
          </p:cNvPr>
          <p:cNvSpPr/>
          <p:nvPr/>
        </p:nvSpPr>
        <p:spPr>
          <a:xfrm>
            <a:off x="6877878" y="3848432"/>
            <a:ext cx="1470992" cy="5486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3FD7138-ED18-40C8-8E67-78F0D48B3A13}"/>
              </a:ext>
            </a:extLst>
          </p:cNvPr>
          <p:cNvSpPr/>
          <p:nvPr/>
        </p:nvSpPr>
        <p:spPr>
          <a:xfrm>
            <a:off x="7613374" y="4455241"/>
            <a:ext cx="429370" cy="461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45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61353-6386-4E4C-8D2F-BF4502733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 Profile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AFE822-82C6-4240-9463-B47E81366194}"/>
              </a:ext>
            </a:extLst>
          </p:cNvPr>
          <p:cNvSpPr txBox="1"/>
          <p:nvPr/>
        </p:nvSpPr>
        <p:spPr>
          <a:xfrm>
            <a:off x="629920" y="1443841"/>
            <a:ext cx="434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After enrolling as a Mentor or Mentee, you can edit your Mentor or Mentee Profile.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Your ASCE contact details (according to your member record) and bio will appear from your ASCE Collaborate profile.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The demographics from the enrollment page will automatically appear in your Mentor or Mentee profile.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You can select different demographics for your Mentor profile and your Mentee profile for certain fields.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B01CFB-2A26-4056-A3FC-DC138C01B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751" y="529716"/>
            <a:ext cx="2187847" cy="188506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703FE7A-D8A8-4B38-8350-CAE0DE48BF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4132" y="2706278"/>
            <a:ext cx="2627948" cy="302872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D463934-3B4F-453F-B9D1-7B10AF7282DB}"/>
              </a:ext>
            </a:extLst>
          </p:cNvPr>
          <p:cNvSpPr/>
          <p:nvPr/>
        </p:nvSpPr>
        <p:spPr>
          <a:xfrm>
            <a:off x="9277349" y="3333750"/>
            <a:ext cx="605155" cy="539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B4D982C-C23D-44BB-994F-0F6419A66FC6}"/>
              </a:ext>
            </a:extLst>
          </p:cNvPr>
          <p:cNvSpPr/>
          <p:nvPr/>
        </p:nvSpPr>
        <p:spPr>
          <a:xfrm>
            <a:off x="9277349" y="1386165"/>
            <a:ext cx="835822" cy="426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5F329F-C2A3-4D5E-BF24-A58DE74D511D}"/>
              </a:ext>
            </a:extLst>
          </p:cNvPr>
          <p:cNvSpPr txBox="1"/>
          <p:nvPr/>
        </p:nvSpPr>
        <p:spPr>
          <a:xfrm>
            <a:off x="5381625" y="3603625"/>
            <a:ext cx="32099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You can edit any field by clicking on the “Pencil” button on the desired profile.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Click on the “Edit Mentor/Mentee Status” to change your availability in the Mentor Directory.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4848059-1D30-4785-9F02-6FDEAB5148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2099" y="771525"/>
            <a:ext cx="3095227" cy="251063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A6EDBDB2-3CAD-4FB9-97EA-0612D7857EDA}"/>
              </a:ext>
            </a:extLst>
          </p:cNvPr>
          <p:cNvSpPr/>
          <p:nvPr/>
        </p:nvSpPr>
        <p:spPr>
          <a:xfrm>
            <a:off x="5810250" y="1944873"/>
            <a:ext cx="1257300" cy="7022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56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C8708-6D8F-4338-A073-371E497B0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 a Personal Message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7AA281-E779-4444-A511-EF13299367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4711" y="3265047"/>
            <a:ext cx="4429760" cy="249174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82CA01-D404-4255-8F3F-47CA25026BA9}"/>
              </a:ext>
            </a:extLst>
          </p:cNvPr>
          <p:cNvSpPr txBox="1"/>
          <p:nvPr/>
        </p:nvSpPr>
        <p:spPr>
          <a:xfrm>
            <a:off x="906449" y="1757238"/>
            <a:ext cx="49616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Once you find a perspective Mentor or Mentee, click on their name to view their Mentor or Mentee profile.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If they have similar interests, click on the “Ellipses” and then “Send Message.”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This will send a message through ASCE Collaborate to their email. Their reply will go through ASCE Collaborate to your primary ASCE account.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We recommend scheduling a “discovery call” during your first message.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353991-457B-415D-80BA-E9F2BCB99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9028" y="1478943"/>
            <a:ext cx="1917103" cy="161186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9EDAD08F-657F-4CBB-B0D9-454B45A22FDF}"/>
              </a:ext>
            </a:extLst>
          </p:cNvPr>
          <p:cNvSpPr/>
          <p:nvPr/>
        </p:nvSpPr>
        <p:spPr>
          <a:xfrm>
            <a:off x="8078525" y="4023360"/>
            <a:ext cx="768186" cy="67505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7337BCD-E075-4722-8330-E677F7367951}"/>
              </a:ext>
            </a:extLst>
          </p:cNvPr>
          <p:cNvSpPr/>
          <p:nvPr/>
        </p:nvSpPr>
        <p:spPr>
          <a:xfrm>
            <a:off x="8191748" y="4698413"/>
            <a:ext cx="1588356" cy="4222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D27FF67-597F-4CBD-91B4-F45D353090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7472" y="777707"/>
            <a:ext cx="2461419" cy="224818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2B54AA24-A3E1-4BA6-8467-DBFE2A21697F}"/>
              </a:ext>
            </a:extLst>
          </p:cNvPr>
          <p:cNvSpPr/>
          <p:nvPr/>
        </p:nvSpPr>
        <p:spPr>
          <a:xfrm>
            <a:off x="8846711" y="1857836"/>
            <a:ext cx="1335819" cy="2941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57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96B1D-9459-479B-9CE9-9178685F8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Mentoring Request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97ED34-BA16-4244-B3F2-5CF92BB847BC}"/>
              </a:ext>
            </a:extLst>
          </p:cNvPr>
          <p:cNvSpPr txBox="1"/>
          <p:nvPr/>
        </p:nvSpPr>
        <p:spPr>
          <a:xfrm>
            <a:off x="970059" y="1868556"/>
            <a:ext cx="3697357" cy="3411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2E8401-7FED-49ED-99C7-13816ED74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946" y="5148811"/>
            <a:ext cx="2719501" cy="83420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C2030A1F-4B10-4677-96C9-792AAE070C48}"/>
              </a:ext>
            </a:extLst>
          </p:cNvPr>
          <p:cNvSpPr/>
          <p:nvPr/>
        </p:nvSpPr>
        <p:spPr>
          <a:xfrm>
            <a:off x="1907173" y="5279665"/>
            <a:ext cx="1057523" cy="7434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442E45-BE79-4A2B-9864-6BA814F3A19A}"/>
              </a:ext>
            </a:extLst>
          </p:cNvPr>
          <p:cNvSpPr txBox="1"/>
          <p:nvPr/>
        </p:nvSpPr>
        <p:spPr>
          <a:xfrm>
            <a:off x="771277" y="1690688"/>
            <a:ext cx="39915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We strongly encourage you to send a  message and have a “Discover Call” before formally sending a Mentor Request through ASCE Mentor Match.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First send a message through the “Search Results Page” or the members “Profile Page.”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You will find the “Send Mentor Request” button at the bottom of the members Mentor or Mentee profile.  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9AA377E-CD86-46C6-BA09-D4715BAF87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6162" y="3944734"/>
            <a:ext cx="5170795" cy="203828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CAE35BB9-F535-4403-ABBD-BE5509C655C5}"/>
              </a:ext>
            </a:extLst>
          </p:cNvPr>
          <p:cNvSpPr/>
          <p:nvPr/>
        </p:nvSpPr>
        <p:spPr>
          <a:xfrm>
            <a:off x="5676162" y="5101713"/>
            <a:ext cx="1232452" cy="5486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A66D09-8721-473A-BC98-C000171074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9686" y="1687706"/>
            <a:ext cx="6761106" cy="1615190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EE8A089B-E203-42BD-A7A7-B882A4833695}"/>
              </a:ext>
            </a:extLst>
          </p:cNvPr>
          <p:cNvSpPr/>
          <p:nvPr/>
        </p:nvSpPr>
        <p:spPr>
          <a:xfrm>
            <a:off x="6832952" y="2132896"/>
            <a:ext cx="2958748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77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33EDA-D765-4B6E-89A7-D1868796F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 my Relationships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B6BE30-906E-4896-B1B4-C5769D3E8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676" y="1343308"/>
            <a:ext cx="7075488" cy="151493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9915E0B-28B3-414E-96B0-7400AED2DB87}"/>
              </a:ext>
            </a:extLst>
          </p:cNvPr>
          <p:cNvSpPr/>
          <p:nvPr/>
        </p:nvSpPr>
        <p:spPr>
          <a:xfrm>
            <a:off x="9906138" y="1879429"/>
            <a:ext cx="733287" cy="6436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E084C7-23AF-42F0-A668-D7E4888CA580}"/>
              </a:ext>
            </a:extLst>
          </p:cNvPr>
          <p:cNvSpPr txBox="1"/>
          <p:nvPr/>
        </p:nvSpPr>
        <p:spPr>
          <a:xfrm>
            <a:off x="898497" y="1690688"/>
            <a:ext cx="36973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You will receive a notification when you receive a formal request through ASCE Mentor Match.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You will need to “Accept” the request on the “My Relationships” page.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1437C6-CB8C-41D2-B5A7-9A3BAF16BB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070" y="3829050"/>
            <a:ext cx="2709858" cy="184947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1B40951C-E8F6-49B1-8FF9-9B6A7F2B08CA}"/>
              </a:ext>
            </a:extLst>
          </p:cNvPr>
          <p:cNvSpPr/>
          <p:nvPr/>
        </p:nvSpPr>
        <p:spPr>
          <a:xfrm>
            <a:off x="1204125" y="4520923"/>
            <a:ext cx="154305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3E3F2E-5624-411B-A06C-878945E734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3226" y="3268068"/>
            <a:ext cx="6073472" cy="250571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3602B07-392D-4413-B431-98B5F4EB4729}"/>
              </a:ext>
            </a:extLst>
          </p:cNvPr>
          <p:cNvSpPr txBox="1"/>
          <p:nvPr/>
        </p:nvSpPr>
        <p:spPr>
          <a:xfrm>
            <a:off x="3705225" y="3658884"/>
            <a:ext cx="198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All your relationships are recorded at the bottom of the “My Relationships” page.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7485013-9632-42B3-B53E-5B34FC6DE5D9}"/>
              </a:ext>
            </a:extLst>
          </p:cNvPr>
          <p:cNvSpPr/>
          <p:nvPr/>
        </p:nvSpPr>
        <p:spPr>
          <a:xfrm>
            <a:off x="6253656" y="3829050"/>
            <a:ext cx="2099768" cy="6918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38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laborate_template_FINAL  -  Read-Only" id="{97A4EB2C-973A-4786-870C-66DC11C0DE54}" vid="{3E06D992-8DF7-4080-B73B-A1F212467D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Collaborate_template_FINAL</Template>
  <TotalTime>330</TotalTime>
  <Words>587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Futura Medium</vt:lpstr>
      <vt:lpstr>Futura Std Book</vt:lpstr>
      <vt:lpstr>Futura Std Medium</vt:lpstr>
      <vt:lpstr>Office Theme</vt:lpstr>
      <vt:lpstr>ASCE Mentor Match </vt:lpstr>
      <vt:lpstr>Sign In </vt:lpstr>
      <vt:lpstr>Enroll</vt:lpstr>
      <vt:lpstr>Mentoring Status </vt:lpstr>
      <vt:lpstr>Temporarily Inactive </vt:lpstr>
      <vt:lpstr>Mentor Profile</vt:lpstr>
      <vt:lpstr>Send a Personal Message </vt:lpstr>
      <vt:lpstr>Formal Mentoring Request </vt:lpstr>
      <vt:lpstr>Edit my Relationships </vt:lpstr>
      <vt:lpstr>Resources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ASCE Mentor Match</dc:title>
  <dc:creator>Austin, Tirza</dc:creator>
  <cp:lastModifiedBy>Austin, Tirza</cp:lastModifiedBy>
  <cp:revision>20</cp:revision>
  <dcterms:created xsi:type="dcterms:W3CDTF">2018-12-20T21:26:09Z</dcterms:created>
  <dcterms:modified xsi:type="dcterms:W3CDTF">2019-02-05T22:27:40Z</dcterms:modified>
</cp:coreProperties>
</file>